
<file path=[Content_Types].xml><?xml version="1.0" encoding="utf-8"?>
<Types xmlns="http://schemas.openxmlformats.org/package/2006/content-types">
  <Default Extension="fntdata" ContentType="application/x-fontdata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theme/theme2.xml" ContentType="application/vnd.openxmlformats-officedocument.theme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theme/theme3.xml" ContentType="application/vnd.openxmlformats-officedocument.theme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theme/theme4.xml" ContentType="application/vnd.openxmlformats-officedocument.theme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theme/theme5.xml" ContentType="application/vnd.openxmlformats-officedocument.theme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theme/theme6.xml" ContentType="application/vnd.openxmlformats-officedocument.theme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theme/theme7.xml" ContentType="application/vnd.openxmlformats-officedocument.theme+xml"/>
  <Override PartName="/ppt/theme/theme8.xml" ContentType="application/vnd.openxmlformats-officedocument.theme+xml"/>
  <Override PartName="/ppt/theme/theme9.xml" ContentType="application/vnd.openxmlformats-officedocument.them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49" r:id="rId4"/>
    <p:sldMasterId id="2147483764" r:id="rId5"/>
    <p:sldMasterId id="2147483912" r:id="rId6"/>
    <p:sldMasterId id="2147483768" r:id="rId7"/>
    <p:sldMasterId id="2147483778" r:id="rId8"/>
    <p:sldMasterId id="2147483899" r:id="rId9"/>
    <p:sldMasterId id="2147483796" r:id="rId10"/>
  </p:sldMasterIdLst>
  <p:notesMasterIdLst>
    <p:notesMasterId r:id="rId27"/>
  </p:notesMasterIdLst>
  <p:handoutMasterIdLst>
    <p:handoutMasterId r:id="rId28"/>
  </p:handoutMasterIdLst>
  <p:sldIdLst>
    <p:sldId id="256" r:id="rId11"/>
    <p:sldId id="257" r:id="rId12"/>
    <p:sldId id="258" r:id="rId13"/>
    <p:sldId id="259" r:id="rId14"/>
    <p:sldId id="260" r:id="rId15"/>
    <p:sldId id="261" r:id="rId16"/>
    <p:sldId id="263" r:id="rId17"/>
    <p:sldId id="264" r:id="rId18"/>
    <p:sldId id="265" r:id="rId19"/>
    <p:sldId id="266" r:id="rId20"/>
    <p:sldId id="267" r:id="rId21"/>
    <p:sldId id="268" r:id="rId22"/>
    <p:sldId id="269" r:id="rId23"/>
    <p:sldId id="270" r:id="rId24"/>
    <p:sldId id="271" r:id="rId25"/>
    <p:sldId id="272" r:id="rId26"/>
  </p:sldIdLst>
  <p:sldSz cx="12192000" cy="6858000"/>
  <p:notesSz cx="6858000" cy="9144000"/>
  <p:embeddedFontLst>
    <p:embeddedFont>
      <p:font typeface="Century Gothic" panose="020B0502020202020204" pitchFamily="34" charset="0"/>
      <p:regular r:id="rId29"/>
      <p:bold r:id="rId30"/>
      <p:italic r:id="rId31"/>
      <p:boldItalic r:id="rId32"/>
    </p:embeddedFont>
    <p:embeddedFont>
      <p:font typeface="Century Gothic Bold" panose="020B0702020202020204" pitchFamily="34" charset="0"/>
      <p:bold r:id="rId33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  <p:ext uri="http://customooxmlschemas.google.com/">
      <go:slidesCustomData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xmlns:go="http://customooxmlschemas.google.com/" r:id="rId88" roundtripDataSignature="AMtx7mjxiUdN1+cEYBtTE4nvJIEwNtVU2Q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8D6E"/>
    <a:srgbClr val="FFDA70"/>
    <a:srgbClr val="DFEEEA"/>
    <a:srgbClr val="1A7460"/>
    <a:srgbClr val="015A46"/>
    <a:srgbClr val="00503E"/>
    <a:srgbClr val="005C49"/>
    <a:srgbClr val="DFEDE9"/>
    <a:srgbClr val="328371"/>
    <a:srgbClr val="00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13C0A440-9F3C-F643-AD9A-A4FFD177BE7A}" v="1" dt="2025-06-10T02:15:50.307"/>
  </p1510:revLst>
</p1510:revInfo>
</file>

<file path=ppt/tableStyles.xml><?xml version="1.0" encoding="utf-8"?>
<a:tblStyleLst xmlns:a="http://schemas.openxmlformats.org/drawingml/2006/main" def="{073A0DAA-6AF3-43AB-8588-CEC1D06C72B9}"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00A15C55-8517-42AA-B614-E9B94910E393}" styleName="Medium Style 2 - Accent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7DF18680-E054-41AD-8BC1-D1AEF772440D}" styleName="Medium Style 2 - Accent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93296810-A885-4BE3-A3E7-6D5BEEA58F35}" styleName="Medium Style 2 - Accent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6E25E649-3F16-4E02-A733-19D2CDBF48F0}" styleName="Medium Style 3 - Accent 1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69CF1AB2-1976-4502-BF36-3FF5EA218861}" styleName="Medium Style 4 - Accent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  <a:tblStyle styleId="{125E5076-3810-47DD-B79F-674D7AD40C01}" styleName="Dark Style 1 - Accent 1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wholeTbl>
    <a:band1H>
      <a:tcStyle>
        <a:tcBdr/>
        <a:fill>
          <a:solidFill>
            <a:schemeClr val="accent1">
              <a:shade val="60000"/>
            </a:schemeClr>
          </a:solidFill>
        </a:fill>
      </a:tcStyle>
    </a:band1H>
    <a:band1V>
      <a:tcStyle>
        <a:tcBdr/>
        <a:fill>
          <a:solidFill>
            <a:schemeClr val="accent1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1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1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1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C083E6E3-FA7D-4D7B-A595-EF9225AFEA82}" styleName="Light Style 1 - Accent 3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2476" autoAdjust="0"/>
    <p:restoredTop sz="94760"/>
  </p:normalViewPr>
  <p:slideViewPr>
    <p:cSldViewPr snapToGrid="0">
      <p:cViewPr varScale="1">
        <p:scale>
          <a:sx n="78" d="100"/>
          <a:sy n="78" d="100"/>
        </p:scale>
        <p:origin x="86" y="341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87" d="100"/>
          <a:sy n="87" d="100"/>
        </p:scale>
        <p:origin x="3840" y="72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3.xml"/><Relationship Id="rId18" Type="http://schemas.openxmlformats.org/officeDocument/2006/relationships/slide" Target="slides/slide8.xml"/><Relationship Id="rId26" Type="http://schemas.openxmlformats.org/officeDocument/2006/relationships/slide" Target="slides/slide16.xml"/><Relationship Id="rId21" Type="http://schemas.openxmlformats.org/officeDocument/2006/relationships/slide" Target="slides/slide11.xml"/><Relationship Id="rId89" Type="http://schemas.openxmlformats.org/officeDocument/2006/relationships/presProps" Target="presProps.xml"/><Relationship Id="rId7" Type="http://schemas.openxmlformats.org/officeDocument/2006/relationships/slideMaster" Target="slideMasters/slideMaster4.xml"/><Relationship Id="rId12" Type="http://schemas.openxmlformats.org/officeDocument/2006/relationships/slide" Target="slides/slide2.xml"/><Relationship Id="rId17" Type="http://schemas.openxmlformats.org/officeDocument/2006/relationships/slide" Target="slides/slide7.xml"/><Relationship Id="rId25" Type="http://schemas.openxmlformats.org/officeDocument/2006/relationships/slide" Target="slides/slide15.xml"/><Relationship Id="rId33" Type="http://schemas.openxmlformats.org/officeDocument/2006/relationships/font" Target="fonts/font5.fntdata"/><Relationship Id="rId92" Type="http://schemas.openxmlformats.org/officeDocument/2006/relationships/tableStyles" Target="tableStyles.xml"/><Relationship Id="rId2" Type="http://schemas.openxmlformats.org/officeDocument/2006/relationships/customXml" Target="../customXml/item2.xml"/><Relationship Id="rId16" Type="http://schemas.openxmlformats.org/officeDocument/2006/relationships/slide" Target="slides/slide6.xml"/><Relationship Id="rId20" Type="http://schemas.openxmlformats.org/officeDocument/2006/relationships/slide" Target="slides/slide10.xml"/><Relationship Id="rId29" Type="http://schemas.openxmlformats.org/officeDocument/2006/relationships/font" Target="fonts/font1.fntdata"/><Relationship Id="rId88" Type="http://customschemas.google.com/relationships/presentationmetadata" Target="metadata"/><Relationship Id="rId91" Type="http://schemas.openxmlformats.org/officeDocument/2006/relationships/theme" Target="theme/theme1.xml"/><Relationship Id="rId1" Type="http://schemas.openxmlformats.org/officeDocument/2006/relationships/customXml" Target="../customXml/item1.xml"/><Relationship Id="rId6" Type="http://schemas.openxmlformats.org/officeDocument/2006/relationships/slideMaster" Target="slideMasters/slideMaster3.xml"/><Relationship Id="rId11" Type="http://schemas.openxmlformats.org/officeDocument/2006/relationships/slide" Target="slides/slide1.xml"/><Relationship Id="rId24" Type="http://schemas.openxmlformats.org/officeDocument/2006/relationships/slide" Target="slides/slide14.xml"/><Relationship Id="rId32" Type="http://schemas.openxmlformats.org/officeDocument/2006/relationships/font" Target="fonts/font4.fntdata"/><Relationship Id="rId5" Type="http://schemas.openxmlformats.org/officeDocument/2006/relationships/slideMaster" Target="slideMasters/slideMaster2.xml"/><Relationship Id="rId15" Type="http://schemas.openxmlformats.org/officeDocument/2006/relationships/slide" Target="slides/slide5.xml"/><Relationship Id="rId23" Type="http://schemas.openxmlformats.org/officeDocument/2006/relationships/slide" Target="slides/slide13.xml"/><Relationship Id="rId28" Type="http://schemas.openxmlformats.org/officeDocument/2006/relationships/handoutMaster" Target="handoutMasters/handoutMaster1.xml"/><Relationship Id="rId90" Type="http://schemas.openxmlformats.org/officeDocument/2006/relationships/viewProps" Target="viewProps.xml"/><Relationship Id="rId10" Type="http://schemas.openxmlformats.org/officeDocument/2006/relationships/slideMaster" Target="slideMasters/slideMaster7.xml"/><Relationship Id="rId19" Type="http://schemas.openxmlformats.org/officeDocument/2006/relationships/slide" Target="slides/slide9.xml"/><Relationship Id="rId31" Type="http://schemas.openxmlformats.org/officeDocument/2006/relationships/font" Target="fonts/font3.fntdata"/><Relationship Id="rId4" Type="http://schemas.openxmlformats.org/officeDocument/2006/relationships/slideMaster" Target="slideMasters/slideMaster1.xml"/><Relationship Id="rId9" Type="http://schemas.openxmlformats.org/officeDocument/2006/relationships/slideMaster" Target="slideMasters/slideMaster6.xml"/><Relationship Id="rId14" Type="http://schemas.openxmlformats.org/officeDocument/2006/relationships/slide" Target="slides/slide4.xml"/><Relationship Id="rId22" Type="http://schemas.openxmlformats.org/officeDocument/2006/relationships/slide" Target="slides/slide12.xml"/><Relationship Id="rId27" Type="http://schemas.openxmlformats.org/officeDocument/2006/relationships/notesMaster" Target="notesMasters/notesMaster1.xml"/><Relationship Id="rId30" Type="http://schemas.openxmlformats.org/officeDocument/2006/relationships/font" Target="fonts/font2.fntdata"/><Relationship Id="rId8" Type="http://schemas.openxmlformats.org/officeDocument/2006/relationships/slideMaster" Target="slideMasters/slideMaster5.xml"/><Relationship Id="rId93" Type="http://schemas.microsoft.com/office/2015/10/relationships/revisionInfo" Target="revisionInfo.xml"/><Relationship Id="rId3" Type="http://schemas.openxmlformats.org/officeDocument/2006/relationships/customXml" Target="../customXml/item3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9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FD83E978-839F-6CB6-E235-9692D3D7229D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AF9978C7-B74F-B91D-F9DE-E8A42C7E28A7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19B33D7-BB65-4FBF-B108-0451DDB396B0}" type="datetimeFigureOut">
              <a:rPr lang="en-US" smtClean="0"/>
              <a:t>9/21/2026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65E5F094-3028-B6D1-60AB-208753902AF4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72512BC-832F-3AE8-B538-158154A9F9CD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F2BE0D9-2262-44DC-8A92-B78B1E5CDE8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6942806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8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>
            <a:spLocks noGrp="1"/>
          </p:cNvSpPr>
          <p:nvPr>
            <p:ph type="hdr" idx="2"/>
          </p:nvPr>
        </p:nvSpPr>
        <p:spPr>
          <a:xfrm>
            <a:off x="0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" name="Google Shape;4;n"/>
          <p:cNvSpPr txBox="1">
            <a:spLocks noGrp="1"/>
          </p:cNvSpPr>
          <p:nvPr>
            <p:ph type="dt" idx="10"/>
          </p:nvPr>
        </p:nvSpPr>
        <p:spPr>
          <a:xfrm>
            <a:off x="3884613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" name="Google Shape;5;n"/>
          <p:cNvSpPr>
            <a:spLocks noGrp="1" noRot="1" noChangeAspect="1"/>
          </p:cNvSpPr>
          <p:nvPr>
            <p:ph type="sldImg" idx="3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" name="Google Shape;6;n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" name="Google Shape;7;n"/>
          <p:cNvSpPr txBox="1">
            <a:spLocks noGrp="1"/>
          </p:cNvSpPr>
          <p:nvPr>
            <p:ph type="ftr" idx="11"/>
          </p:nvPr>
        </p:nvSpPr>
        <p:spPr>
          <a:xfrm>
            <a:off x="0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Google Shape;8;n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sv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svg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1.sv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5.svg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svg"/><Relationship Id="rId2" Type="http://schemas.openxmlformats.org/officeDocument/2006/relationships/image" Target="../media/image6.sv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8.svg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2" Type="http://schemas.openxmlformats.org/officeDocument/2006/relationships/image" Target="../media/image1.sv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10.svg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svg"/><Relationship Id="rId2" Type="http://schemas.openxmlformats.org/officeDocument/2006/relationships/image" Target="../media/image11.sv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8.svg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svg"/><Relationship Id="rId2" Type="http://schemas.openxmlformats.org/officeDocument/2006/relationships/image" Target="../media/image11.sv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sv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svg"/><Relationship Id="rId2" Type="http://schemas.openxmlformats.org/officeDocument/2006/relationships/image" Target="../media/image14.sv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svg"/><Relationship Id="rId2" Type="http://schemas.openxmlformats.org/officeDocument/2006/relationships/image" Target="../media/image15.svg"/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svg"/><Relationship Id="rId2" Type="http://schemas.openxmlformats.org/officeDocument/2006/relationships/image" Target="../media/image17.sv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18.svg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svg"/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svg"/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svg"/><Relationship Id="rId2" Type="http://schemas.openxmlformats.org/officeDocument/2006/relationships/image" Target="../media/image19.svg"/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svg"/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svg"/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svg"/><Relationship Id="rId2" Type="http://schemas.openxmlformats.org/officeDocument/2006/relationships/image" Target="../media/image20.svg"/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svg"/><Relationship Id="rId2" Type="http://schemas.openxmlformats.org/officeDocument/2006/relationships/image" Target="../media/image15.svg"/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svg"/><Relationship Id="rId2" Type="http://schemas.openxmlformats.org/officeDocument/2006/relationships/image" Target="../media/image15.svg"/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svg"/><Relationship Id="rId2" Type="http://schemas.openxmlformats.org/officeDocument/2006/relationships/image" Target="../media/image15.svg"/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svg"/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svg"/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svg"/><Relationship Id="rId2" Type="http://schemas.openxmlformats.org/officeDocument/2006/relationships/image" Target="../media/image26.sv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15.svg"/></Relationships>
</file>

<file path=ppt/slideLayouts/_rels/slideLayout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svg"/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svg"/><Relationship Id="rId2" Type="http://schemas.openxmlformats.org/officeDocument/2006/relationships/image" Target="../media/image15.svg"/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svg"/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svg"/><Relationship Id="rId2" Type="http://schemas.openxmlformats.org/officeDocument/2006/relationships/image" Target="../media/image30.pn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5.svg"/></Relationships>
</file>

<file path=ppt/slideLayouts/_rels/slideLayout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svg"/><Relationship Id="rId2" Type="http://schemas.openxmlformats.org/officeDocument/2006/relationships/image" Target="../media/image15.svg"/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svg"/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svg"/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svg"/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svg"/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svg"/><Relationship Id="rId2" Type="http://schemas.openxmlformats.org/officeDocument/2006/relationships/image" Target="../media/image32.png"/><Relationship Id="rId1" Type="http://schemas.openxmlformats.org/officeDocument/2006/relationships/slideMaster" Target="../slideMasters/slideMaster4.xml"/></Relationships>
</file>

<file path=ppt/slideLayouts/_rels/slideLayout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svg"/><Relationship Id="rId2" Type="http://schemas.openxmlformats.org/officeDocument/2006/relationships/image" Target="../media/image33.svg"/><Relationship Id="rId1" Type="http://schemas.openxmlformats.org/officeDocument/2006/relationships/slideMaster" Target="../slideMasters/slideMaster4.xml"/><Relationship Id="rId4" Type="http://schemas.openxmlformats.org/officeDocument/2006/relationships/image" Target="../media/image34.svg"/></Relationships>
</file>

<file path=ppt/slideLayouts/_rels/slideLayout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svg"/><Relationship Id="rId2" Type="http://schemas.openxmlformats.org/officeDocument/2006/relationships/image" Target="../media/image8.svg"/><Relationship Id="rId1" Type="http://schemas.openxmlformats.org/officeDocument/2006/relationships/slideMaster" Target="../slideMasters/slideMaster4.xml"/><Relationship Id="rId4" Type="http://schemas.openxmlformats.org/officeDocument/2006/relationships/image" Target="../media/image36.svg"/></Relationships>
</file>

<file path=ppt/slideLayouts/_rels/slideLayout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svg"/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svg"/><Relationship Id="rId1" Type="http://schemas.openxmlformats.org/officeDocument/2006/relationships/slideMaster" Target="../slideMasters/slideMaster5.xml"/></Relationships>
</file>

<file path=ppt/slideLayouts/_rels/slideLayout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svg"/><Relationship Id="rId1" Type="http://schemas.openxmlformats.org/officeDocument/2006/relationships/slideMaster" Target="../slideMasters/slideMaster5.xml"/></Relationships>
</file>

<file path=ppt/slideLayouts/_rels/slideLayout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svg"/><Relationship Id="rId1" Type="http://schemas.openxmlformats.org/officeDocument/2006/relationships/slideMaster" Target="../slideMasters/slideMaster5.xml"/></Relationships>
</file>

<file path=ppt/slideLayouts/_rels/slideLayout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svg"/><Relationship Id="rId1" Type="http://schemas.openxmlformats.org/officeDocument/2006/relationships/slideMaster" Target="../slideMasters/slideMaster5.xml"/></Relationships>
</file>

<file path=ppt/slideLayouts/_rels/slideLayout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svg"/><Relationship Id="rId2" Type="http://schemas.openxmlformats.org/officeDocument/2006/relationships/image" Target="../media/image37.svg"/><Relationship Id="rId1" Type="http://schemas.openxmlformats.org/officeDocument/2006/relationships/slideMaster" Target="../slideMasters/slideMaster6.xml"/><Relationship Id="rId4" Type="http://schemas.openxmlformats.org/officeDocument/2006/relationships/image" Target="../media/image8.svg"/></Relationships>
</file>

<file path=ppt/slideLayouts/_rels/slideLayout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svg"/><Relationship Id="rId2" Type="http://schemas.openxmlformats.org/officeDocument/2006/relationships/image" Target="../media/image15.svg"/><Relationship Id="rId1" Type="http://schemas.openxmlformats.org/officeDocument/2006/relationships/slideMaster" Target="../slideMasters/slideMaster6.xml"/></Relationships>
</file>

<file path=ppt/slideLayouts/_rels/slideLayout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svg"/><Relationship Id="rId2" Type="http://schemas.openxmlformats.org/officeDocument/2006/relationships/image" Target="../media/image38.svg"/><Relationship Id="rId1" Type="http://schemas.openxmlformats.org/officeDocument/2006/relationships/slideMaster" Target="../slideMasters/slideMaster6.xml"/></Relationships>
</file>

<file path=ppt/slideLayouts/_rels/slideLayout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svg"/><Relationship Id="rId2" Type="http://schemas.openxmlformats.org/officeDocument/2006/relationships/image" Target="../media/image38.svg"/><Relationship Id="rId1" Type="http://schemas.openxmlformats.org/officeDocument/2006/relationships/slideMaster" Target="../slideMasters/slideMaster6.xml"/></Relationships>
</file>

<file path=ppt/slideLayouts/_rels/slideLayout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svg"/><Relationship Id="rId1" Type="http://schemas.openxmlformats.org/officeDocument/2006/relationships/slideMaster" Target="../slideMasters/slideMaster6.xml"/></Relationships>
</file>

<file path=ppt/slideLayouts/_rels/slideLayout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svg"/><Relationship Id="rId2" Type="http://schemas.openxmlformats.org/officeDocument/2006/relationships/image" Target="../media/image40.svg"/><Relationship Id="rId1" Type="http://schemas.openxmlformats.org/officeDocument/2006/relationships/slideMaster" Target="../slideMasters/slideMaster7.xml"/><Relationship Id="rId4" Type="http://schemas.openxmlformats.org/officeDocument/2006/relationships/image" Target="../media/image8.svg"/></Relationships>
</file>

<file path=ppt/slideLayouts/_rels/slideLayout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svg"/><Relationship Id="rId2" Type="http://schemas.openxmlformats.org/officeDocument/2006/relationships/image" Target="../media/image1.svg"/><Relationship Id="rId1" Type="http://schemas.openxmlformats.org/officeDocument/2006/relationships/slideMaster" Target="../slideMasters/slideMaster7.xml"/><Relationship Id="rId4" Type="http://schemas.openxmlformats.org/officeDocument/2006/relationships/image" Target="../media/image42.svg"/></Relationships>
</file>

<file path=ppt/slideLayouts/_rels/slideLayout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svg"/><Relationship Id="rId2" Type="http://schemas.openxmlformats.org/officeDocument/2006/relationships/image" Target="../media/image33.svg"/><Relationship Id="rId1" Type="http://schemas.openxmlformats.org/officeDocument/2006/relationships/slideMaster" Target="../slideMasters/slideMaster7.xml"/><Relationship Id="rId4" Type="http://schemas.openxmlformats.org/officeDocument/2006/relationships/image" Target="../media/image1.svg"/></Relationships>
</file>

<file path=ppt/slideLayouts/_rels/slideLayout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svg"/><Relationship Id="rId2" Type="http://schemas.openxmlformats.org/officeDocument/2006/relationships/image" Target="../media/image33.svg"/><Relationship Id="rId1" Type="http://schemas.openxmlformats.org/officeDocument/2006/relationships/slideMaster" Target="../slideMasters/slideMaster7.xml"/><Relationship Id="rId4" Type="http://schemas.openxmlformats.org/officeDocument/2006/relationships/image" Target="../media/image44.sv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_Simp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4561BC9-959C-6ADC-9310-D2BE48D6DDB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53440" y="2875547"/>
            <a:ext cx="8634944" cy="997196"/>
          </a:xfrm>
          <a:prstGeom prst="rect">
            <a:avLst/>
          </a:prstGeom>
        </p:spPr>
        <p:txBody>
          <a:bodyPr lIns="0" tIns="0" rIns="0" bIns="0" anchor="t">
            <a:spAutoFit/>
          </a:bodyPr>
          <a:lstStyle>
            <a:lvl1pPr>
              <a:defRPr sz="7200" b="0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Title</a:t>
            </a:r>
          </a:p>
        </p:txBody>
      </p:sp>
      <p:sp>
        <p:nvSpPr>
          <p:cNvPr id="13" name="Text Placeholder 12">
            <a:extLst>
              <a:ext uri="{FF2B5EF4-FFF2-40B4-BE49-F238E27FC236}">
                <a16:creationId xmlns:a16="http://schemas.microsoft.com/office/drawing/2014/main" id="{7BCF14EF-9889-3C00-78EC-16BAB94C4678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853440" y="4076794"/>
            <a:ext cx="8634944" cy="288028"/>
          </a:xfrm>
          <a:prstGeom prst="rect">
            <a:avLst/>
          </a:prstGeom>
        </p:spPr>
        <p:txBody>
          <a:bodyPr lIns="0" tIns="0" rIns="0" bIns="0">
            <a:spAutoFit/>
          </a:bodyPr>
          <a:lstStyle>
            <a:lvl1pPr marL="0" indent="0">
              <a:buNone/>
              <a:defRPr sz="1800">
                <a:solidFill>
                  <a:schemeClr val="tx1"/>
                </a:solidFill>
              </a:defRPr>
            </a:lvl1pPr>
          </a:lstStyle>
          <a:p>
            <a:pPr lvl="0"/>
            <a:r>
              <a:rPr lang="en-US" dirty="0"/>
              <a:t>Date or Subheading</a:t>
            </a:r>
          </a:p>
        </p:txBody>
      </p:sp>
      <p:pic>
        <p:nvPicPr>
          <p:cNvPr id="14" name="Graphic 13">
            <a:extLst>
              <a:ext uri="{FF2B5EF4-FFF2-40B4-BE49-F238E27FC236}">
                <a16:creationId xmlns:a16="http://schemas.microsoft.com/office/drawing/2014/main" id="{0E8EBCDA-50DA-FF63-0225-1010A1C03D52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798291" y="2211905"/>
            <a:ext cx="2674252" cy="557136"/>
          </a:xfrm>
          <a:prstGeom prst="rect">
            <a:avLst/>
          </a:prstGeom>
        </p:spPr>
      </p:pic>
      <p:pic>
        <p:nvPicPr>
          <p:cNvPr id="3" name="Graphic 2">
            <a:extLst>
              <a:ext uri="{FF2B5EF4-FFF2-40B4-BE49-F238E27FC236}">
                <a16:creationId xmlns:a16="http://schemas.microsoft.com/office/drawing/2014/main" id="{7289AB6C-E35B-EB40-6B1D-F413A91184B3}"/>
              </a:ext>
            </a:extLst>
          </p:cNvPr>
          <p:cNvPicPr>
            <a:picLocks noChangeAspect="1"/>
          </p:cNvPicPr>
          <p:nvPr userDrawn="1"/>
        </p:nvPicPr>
        <p:blipFill rotWithShape="1">
          <a:blip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 t="50000" r="50000"/>
          <a:stretch/>
        </p:blipFill>
        <p:spPr>
          <a:xfrm rot="16200000">
            <a:off x="0" y="0"/>
            <a:ext cx="1891318" cy="1891317"/>
          </a:xfrm>
          <a:prstGeom prst="rect">
            <a:avLst/>
          </a:prstGeom>
        </p:spPr>
      </p:pic>
      <p:pic>
        <p:nvPicPr>
          <p:cNvPr id="8" name="Graphic 7">
            <a:extLst>
              <a:ext uri="{FF2B5EF4-FFF2-40B4-BE49-F238E27FC236}">
                <a16:creationId xmlns:a16="http://schemas.microsoft.com/office/drawing/2014/main" id="{9F84D0D1-22F0-6660-3635-95253760DDF5}"/>
              </a:ext>
            </a:extLst>
          </p:cNvPr>
          <p:cNvPicPr>
            <a:picLocks noChangeAspect="1"/>
          </p:cNvPicPr>
          <p:nvPr userDrawn="1"/>
        </p:nvPicPr>
        <p:blipFill rotWithShape="1">
          <a:blip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rcRect l="23889" b="39096"/>
          <a:stretch/>
        </p:blipFill>
        <p:spPr>
          <a:xfrm flipH="1">
            <a:off x="8969406" y="4568873"/>
            <a:ext cx="3222594" cy="22891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9831522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ide_With Headsho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Graphic 7">
            <a:extLst>
              <a:ext uri="{FF2B5EF4-FFF2-40B4-BE49-F238E27FC236}">
                <a16:creationId xmlns:a16="http://schemas.microsoft.com/office/drawing/2014/main" id="{88C324B2-F263-1D49-AD4E-0E44F951610C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798291" y="2211905"/>
            <a:ext cx="2674252" cy="557136"/>
          </a:xfrm>
          <a:prstGeom prst="rect">
            <a:avLst/>
          </a:prstGeom>
        </p:spPr>
      </p:pic>
      <p:sp>
        <p:nvSpPr>
          <p:cNvPr id="13" name="Text Placeholder 12">
            <a:extLst>
              <a:ext uri="{FF2B5EF4-FFF2-40B4-BE49-F238E27FC236}">
                <a16:creationId xmlns:a16="http://schemas.microsoft.com/office/drawing/2014/main" id="{7BCF14EF-9889-3C00-78EC-16BAB94C4678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2293620" y="4619120"/>
            <a:ext cx="7834844" cy="288028"/>
          </a:xfrm>
          <a:prstGeom prst="rect">
            <a:avLst/>
          </a:prstGeom>
        </p:spPr>
        <p:txBody>
          <a:bodyPr lIns="0" tIns="0" rIns="0" bIns="0" anchor="ctr">
            <a:spAutoFit/>
          </a:bodyPr>
          <a:lstStyle>
            <a:lvl1pPr marL="0" indent="0">
              <a:buNone/>
              <a:defRPr sz="1800" b="0" i="0">
                <a:solidFill>
                  <a:schemeClr val="tx1"/>
                </a:solidFill>
                <a:latin typeface="Century Gothic" panose="020B0502020202020204" pitchFamily="34" charset="0"/>
              </a:defRPr>
            </a:lvl1pPr>
          </a:lstStyle>
          <a:p>
            <a:pPr lvl="0"/>
            <a:r>
              <a:rPr lang="en-US" dirty="0"/>
              <a:t>Presenter Name</a:t>
            </a:r>
          </a:p>
        </p:txBody>
      </p:sp>
      <p:sp>
        <p:nvSpPr>
          <p:cNvPr id="6" name="Picture Placeholder 5">
            <a:extLst>
              <a:ext uri="{FF2B5EF4-FFF2-40B4-BE49-F238E27FC236}">
                <a16:creationId xmlns:a16="http://schemas.microsoft.com/office/drawing/2014/main" id="{15546BD2-D7A4-0E22-5512-F36445CC8159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853440" y="4187607"/>
            <a:ext cx="1143000" cy="1143000"/>
          </a:xfrm>
          <a:prstGeom prst="ellipse">
            <a:avLst/>
          </a:prstGeom>
          <a:solidFill>
            <a:schemeClr val="tx1"/>
          </a:solidFill>
        </p:spPr>
        <p:txBody>
          <a:bodyPr lIns="0" tIns="0" rIns="0" bIns="0" anchor="ctr">
            <a:normAutofit/>
          </a:bodyPr>
          <a:lstStyle>
            <a:lvl1pPr marL="0" indent="0" algn="ctr">
              <a:buNone/>
              <a:defRPr sz="1200">
                <a:solidFill>
                  <a:srgbClr val="00644E"/>
                </a:solidFill>
              </a:defRPr>
            </a:lvl1pPr>
          </a:lstStyle>
          <a:p>
            <a:r>
              <a:rPr lang="en-US" dirty="0"/>
              <a:t>Insert Headshot</a:t>
            </a:r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11F92043-F0C3-80A0-3710-30A6D8F101D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53440" y="2875547"/>
            <a:ext cx="8634944" cy="997196"/>
          </a:xfrm>
          <a:prstGeom prst="rect">
            <a:avLst/>
          </a:prstGeom>
        </p:spPr>
        <p:txBody>
          <a:bodyPr lIns="0" tIns="0" rIns="0" bIns="0" anchor="t">
            <a:spAutoFit/>
          </a:bodyPr>
          <a:lstStyle>
            <a:lvl1pPr>
              <a:defRPr sz="7200" b="0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Title</a:t>
            </a:r>
          </a:p>
        </p:txBody>
      </p:sp>
      <p:pic>
        <p:nvPicPr>
          <p:cNvPr id="3" name="Graphic 2">
            <a:extLst>
              <a:ext uri="{FF2B5EF4-FFF2-40B4-BE49-F238E27FC236}">
                <a16:creationId xmlns:a16="http://schemas.microsoft.com/office/drawing/2014/main" id="{A8F251C2-2276-CADB-2E0B-33B5EE208FB9}"/>
              </a:ext>
            </a:extLst>
          </p:cNvPr>
          <p:cNvPicPr>
            <a:picLocks noChangeAspect="1"/>
          </p:cNvPicPr>
          <p:nvPr userDrawn="1"/>
        </p:nvPicPr>
        <p:blipFill rotWithShape="1">
          <a:blip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 t="56794" r="8893"/>
          <a:stretch/>
        </p:blipFill>
        <p:spPr>
          <a:xfrm rot="10800000">
            <a:off x="-1" y="5975384"/>
            <a:ext cx="1891511" cy="882616"/>
          </a:xfrm>
          <a:prstGeom prst="rect">
            <a:avLst/>
          </a:prstGeom>
        </p:spPr>
      </p:pic>
      <p:pic>
        <p:nvPicPr>
          <p:cNvPr id="9" name="Graphic 8">
            <a:extLst>
              <a:ext uri="{FF2B5EF4-FFF2-40B4-BE49-F238E27FC236}">
                <a16:creationId xmlns:a16="http://schemas.microsoft.com/office/drawing/2014/main" id="{F48DDB89-F76D-FB8D-1B5B-8E3419DD4F01}"/>
              </a:ext>
            </a:extLst>
          </p:cNvPr>
          <p:cNvPicPr>
            <a:picLocks noChangeAspect="1"/>
          </p:cNvPicPr>
          <p:nvPr userDrawn="1"/>
        </p:nvPicPr>
        <p:blipFill rotWithShape="1">
          <a:blip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rcRect l="-47" t="43875" r="-181" b="-439"/>
          <a:stretch/>
        </p:blipFill>
        <p:spPr>
          <a:xfrm>
            <a:off x="7482840" y="0"/>
            <a:ext cx="4243674" cy="21259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6272836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Slide_Session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BDD0D34B-B7B9-0E4C-2623-E79ED5A7EDE3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00644E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9" name="Graphic 8">
            <a:extLst>
              <a:ext uri="{FF2B5EF4-FFF2-40B4-BE49-F238E27FC236}">
                <a16:creationId xmlns:a16="http://schemas.microsoft.com/office/drawing/2014/main" id="{F28CB50B-E786-4E7D-C7DF-020279D16E25}"/>
              </a:ext>
            </a:extLst>
          </p:cNvPr>
          <p:cNvPicPr>
            <a:picLocks noChangeAspect="1"/>
          </p:cNvPicPr>
          <p:nvPr userDrawn="1"/>
        </p:nvPicPr>
        <p:blipFill rotWithShape="1">
          <a:blip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rcRect r="50000" b="50000"/>
          <a:stretch/>
        </p:blipFill>
        <p:spPr>
          <a:xfrm rot="16200000">
            <a:off x="10695751" y="-14289"/>
            <a:ext cx="1496248" cy="1496248"/>
          </a:xfrm>
          <a:prstGeom prst="rect">
            <a:avLst/>
          </a:prstGeom>
        </p:spPr>
      </p:pic>
      <p:sp>
        <p:nvSpPr>
          <p:cNvPr id="18" name="Freeform 17">
            <a:extLst>
              <a:ext uri="{FF2B5EF4-FFF2-40B4-BE49-F238E27FC236}">
                <a16:creationId xmlns:a16="http://schemas.microsoft.com/office/drawing/2014/main" id="{C61B55D6-4640-44ED-0B69-35376FD1EED3}"/>
              </a:ext>
            </a:extLst>
          </p:cNvPr>
          <p:cNvSpPr/>
          <p:nvPr userDrawn="1"/>
        </p:nvSpPr>
        <p:spPr>
          <a:xfrm>
            <a:off x="9738439" y="5951106"/>
            <a:ext cx="2453560" cy="609359"/>
          </a:xfrm>
          <a:custGeom>
            <a:avLst/>
            <a:gdLst>
              <a:gd name="connsiteX0" fmla="*/ 277522 w 2200760"/>
              <a:gd name="connsiteY0" fmla="*/ 0 h 609359"/>
              <a:gd name="connsiteX1" fmla="*/ 743920 w 2200760"/>
              <a:gd name="connsiteY1" fmla="*/ 0 h 609359"/>
              <a:gd name="connsiteX2" fmla="*/ 1447509 w 2200760"/>
              <a:gd name="connsiteY2" fmla="*/ 0 h 609359"/>
              <a:gd name="connsiteX3" fmla="*/ 2200760 w 2200760"/>
              <a:gd name="connsiteY3" fmla="*/ 0 h 609359"/>
              <a:gd name="connsiteX4" fmla="*/ 2200760 w 2200760"/>
              <a:gd name="connsiteY4" fmla="*/ 609359 h 609359"/>
              <a:gd name="connsiteX5" fmla="*/ 1447509 w 2200760"/>
              <a:gd name="connsiteY5" fmla="*/ 609359 h 609359"/>
              <a:gd name="connsiteX6" fmla="*/ 743920 w 2200760"/>
              <a:gd name="connsiteY6" fmla="*/ 609359 h 609359"/>
              <a:gd name="connsiteX7" fmla="*/ 277522 w 2200760"/>
              <a:gd name="connsiteY7" fmla="*/ 609359 h 609359"/>
              <a:gd name="connsiteX8" fmla="*/ 0 w 2200760"/>
              <a:gd name="connsiteY8" fmla="*/ 304680 h 609359"/>
              <a:gd name="connsiteX9" fmla="*/ 277522 w 2200760"/>
              <a:gd name="connsiteY9" fmla="*/ 0 h 60935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2200760" h="609359">
                <a:moveTo>
                  <a:pt x="277522" y="0"/>
                </a:moveTo>
                <a:lnTo>
                  <a:pt x="743920" y="0"/>
                </a:lnTo>
                <a:lnTo>
                  <a:pt x="1447509" y="0"/>
                </a:lnTo>
                <a:lnTo>
                  <a:pt x="2200760" y="0"/>
                </a:lnTo>
                <a:lnTo>
                  <a:pt x="2200760" y="609359"/>
                </a:lnTo>
                <a:lnTo>
                  <a:pt x="1447509" y="609359"/>
                </a:lnTo>
                <a:lnTo>
                  <a:pt x="743920" y="609359"/>
                </a:lnTo>
                <a:lnTo>
                  <a:pt x="277522" y="609359"/>
                </a:lnTo>
                <a:cubicBezTo>
                  <a:pt x="124266" y="609359"/>
                  <a:pt x="0" y="472959"/>
                  <a:pt x="0" y="304680"/>
                </a:cubicBezTo>
                <a:cubicBezTo>
                  <a:pt x="0" y="136401"/>
                  <a:pt x="124266" y="0"/>
                  <a:pt x="277522" y="0"/>
                </a:cubicBezTo>
                <a:close/>
              </a:path>
            </a:pathLst>
          </a:custGeom>
          <a:solidFill>
            <a:schemeClr val="accent1">
              <a:lumMod val="90000"/>
              <a:lumOff val="1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19" name="Text Placeholder 12">
            <a:extLst>
              <a:ext uri="{FF2B5EF4-FFF2-40B4-BE49-F238E27FC236}">
                <a16:creationId xmlns:a16="http://schemas.microsoft.com/office/drawing/2014/main" id="{7DB04106-E288-BFC2-2FED-E857B3372AED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9968465" y="6085335"/>
            <a:ext cx="2038651" cy="339649"/>
          </a:xfrm>
          <a:prstGeom prst="rect">
            <a:avLst/>
          </a:prstGeom>
        </p:spPr>
        <p:txBody>
          <a:bodyPr lIns="0" tIns="0" rIns="0" bIns="0">
            <a:normAutofit/>
          </a:bodyPr>
          <a:lstStyle>
            <a:lvl1pPr marL="0" indent="0" algn="ctr">
              <a:buNone/>
              <a:defRPr sz="2000" b="1">
                <a:solidFill>
                  <a:schemeClr val="tx1"/>
                </a:solidFill>
              </a:defRPr>
            </a:lvl1pPr>
          </a:lstStyle>
          <a:p>
            <a:pPr lvl="0"/>
            <a:r>
              <a:rPr lang="en-US" dirty="0"/>
              <a:t>Insert Date</a:t>
            </a:r>
          </a:p>
        </p:txBody>
      </p:sp>
      <p:pic>
        <p:nvPicPr>
          <p:cNvPr id="20" name="Graphic 19">
            <a:extLst>
              <a:ext uri="{FF2B5EF4-FFF2-40B4-BE49-F238E27FC236}">
                <a16:creationId xmlns:a16="http://schemas.microsoft.com/office/drawing/2014/main" id="{E77814F3-CA9E-57D1-8580-832C94887F5C}"/>
              </a:ext>
            </a:extLst>
          </p:cNvPr>
          <p:cNvPicPr>
            <a:picLocks noChangeAspect="1"/>
          </p:cNvPicPr>
          <p:nvPr userDrawn="1"/>
        </p:nvPicPr>
        <p:blipFill rotWithShape="1">
          <a:blip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 l="23999" b="62885"/>
          <a:stretch/>
        </p:blipFill>
        <p:spPr>
          <a:xfrm>
            <a:off x="-1" y="4778661"/>
            <a:ext cx="4287187" cy="2093628"/>
          </a:xfrm>
          <a:prstGeom prst="rect">
            <a:avLst/>
          </a:prstGeom>
        </p:spPr>
      </p:pic>
      <p:sp>
        <p:nvSpPr>
          <p:cNvPr id="3" name="Title 1">
            <a:extLst>
              <a:ext uri="{FF2B5EF4-FFF2-40B4-BE49-F238E27FC236}">
                <a16:creationId xmlns:a16="http://schemas.microsoft.com/office/drawing/2014/main" id="{6F53E124-0D82-CDD4-18C9-BEF769B7BA3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05318" y="544481"/>
            <a:ext cx="8634944" cy="997196"/>
          </a:xfrm>
          <a:prstGeom prst="rect">
            <a:avLst/>
          </a:prstGeom>
        </p:spPr>
        <p:txBody>
          <a:bodyPr lIns="0" tIns="0" rIns="0" bIns="0" anchor="t">
            <a:spAutoFit/>
          </a:bodyPr>
          <a:lstStyle>
            <a:lvl1pPr>
              <a:defRPr sz="7200" b="0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Title</a:t>
            </a:r>
          </a:p>
        </p:txBody>
      </p:sp>
      <p:sp>
        <p:nvSpPr>
          <p:cNvPr id="5" name="Text Placeholder 12">
            <a:extLst>
              <a:ext uri="{FF2B5EF4-FFF2-40B4-BE49-F238E27FC236}">
                <a16:creationId xmlns:a16="http://schemas.microsoft.com/office/drawing/2014/main" id="{77B4A41F-AF17-99C1-58E7-27C030F0581C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505318" y="1791311"/>
            <a:ext cx="8634944" cy="288028"/>
          </a:xfrm>
          <a:prstGeom prst="rect">
            <a:avLst/>
          </a:prstGeom>
        </p:spPr>
        <p:txBody>
          <a:bodyPr lIns="0" tIns="0" rIns="0" bIns="0">
            <a:spAutoFit/>
          </a:bodyPr>
          <a:lstStyle>
            <a:lvl1pPr marL="0" indent="0">
              <a:buNone/>
              <a:defRPr sz="1800">
                <a:solidFill>
                  <a:schemeClr val="tx1"/>
                </a:solidFill>
              </a:defRPr>
            </a:lvl1pPr>
          </a:lstStyle>
          <a:p>
            <a:pPr lvl="0"/>
            <a:r>
              <a:rPr lang="en-US" dirty="0"/>
              <a:t>Subheading</a:t>
            </a:r>
          </a:p>
        </p:txBody>
      </p:sp>
      <p:pic>
        <p:nvPicPr>
          <p:cNvPr id="7" name="Graphic 6">
            <a:extLst>
              <a:ext uri="{FF2B5EF4-FFF2-40B4-BE49-F238E27FC236}">
                <a16:creationId xmlns:a16="http://schemas.microsoft.com/office/drawing/2014/main" id="{45842AFA-336A-1C33-5E55-725920CAC9ED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365760" y="6203651"/>
            <a:ext cx="1741974" cy="3349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0132219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_Session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BDD0D34B-B7B9-0E4C-2623-E79ED5A7EDE3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00644E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8" name="Graphic 7">
            <a:extLst>
              <a:ext uri="{FF2B5EF4-FFF2-40B4-BE49-F238E27FC236}">
                <a16:creationId xmlns:a16="http://schemas.microsoft.com/office/drawing/2014/main" id="{88C324B2-F263-1D49-AD4E-0E44F951610C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798291" y="2211905"/>
            <a:ext cx="2674252" cy="557136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64561BC9-959C-6ADC-9310-D2BE48D6DDB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53440" y="2875548"/>
            <a:ext cx="8634944" cy="664797"/>
          </a:xfrm>
          <a:prstGeom prst="rect">
            <a:avLst/>
          </a:prstGeom>
        </p:spPr>
        <p:txBody>
          <a:bodyPr lIns="0" tIns="0" rIns="0" bIns="0" anchor="t">
            <a:spAutoFit/>
          </a:bodyPr>
          <a:lstStyle>
            <a:lvl1pPr>
              <a:defRPr sz="4800" b="0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Section Title</a:t>
            </a:r>
          </a:p>
        </p:txBody>
      </p:sp>
      <p:sp>
        <p:nvSpPr>
          <p:cNvPr id="13" name="Text Placeholder 12">
            <a:extLst>
              <a:ext uri="{FF2B5EF4-FFF2-40B4-BE49-F238E27FC236}">
                <a16:creationId xmlns:a16="http://schemas.microsoft.com/office/drawing/2014/main" id="{7BCF14EF-9889-3C00-78EC-16BAB94C4678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853440" y="3782605"/>
            <a:ext cx="8634944" cy="288028"/>
          </a:xfrm>
          <a:prstGeom prst="rect">
            <a:avLst/>
          </a:prstGeom>
        </p:spPr>
        <p:txBody>
          <a:bodyPr lIns="0" tIns="0" rIns="0" bIns="0">
            <a:spAutoFit/>
          </a:bodyPr>
          <a:lstStyle>
            <a:lvl1pPr marL="0" indent="0">
              <a:buNone/>
              <a:defRPr sz="1800" b="0" i="0">
                <a:solidFill>
                  <a:schemeClr val="tx1"/>
                </a:solidFill>
                <a:latin typeface="Century Gothic" panose="020B0502020202020204" pitchFamily="34" charset="0"/>
              </a:defRPr>
            </a:lvl1pPr>
          </a:lstStyle>
          <a:p>
            <a:pPr lvl="0"/>
            <a:r>
              <a:rPr lang="en-US" dirty="0"/>
              <a:t>Presenter Name or Subheading</a:t>
            </a:r>
          </a:p>
        </p:txBody>
      </p:sp>
      <p:pic>
        <p:nvPicPr>
          <p:cNvPr id="3" name="Graphic 2">
            <a:extLst>
              <a:ext uri="{FF2B5EF4-FFF2-40B4-BE49-F238E27FC236}">
                <a16:creationId xmlns:a16="http://schemas.microsoft.com/office/drawing/2014/main" id="{33D209CD-40EE-2470-E793-1CA12F17810A}"/>
              </a:ext>
            </a:extLst>
          </p:cNvPr>
          <p:cNvPicPr>
            <a:picLocks noChangeAspect="1"/>
          </p:cNvPicPr>
          <p:nvPr userDrawn="1"/>
        </p:nvPicPr>
        <p:blipFill rotWithShape="1">
          <a:blip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 l="50000" t="50000"/>
          <a:stretch/>
        </p:blipFill>
        <p:spPr>
          <a:xfrm>
            <a:off x="-1" y="-1"/>
            <a:ext cx="1882141" cy="1882141"/>
          </a:xfrm>
          <a:prstGeom prst="rect">
            <a:avLst/>
          </a:prstGeom>
        </p:spPr>
      </p:pic>
      <p:pic>
        <p:nvPicPr>
          <p:cNvPr id="5" name="Graphic 4">
            <a:extLst>
              <a:ext uri="{FF2B5EF4-FFF2-40B4-BE49-F238E27FC236}">
                <a16:creationId xmlns:a16="http://schemas.microsoft.com/office/drawing/2014/main" id="{9412F25D-B0FB-F8D8-D937-C646D54CDE79}"/>
              </a:ext>
            </a:extLst>
          </p:cNvPr>
          <p:cNvPicPr>
            <a:picLocks noChangeAspect="1"/>
          </p:cNvPicPr>
          <p:nvPr userDrawn="1"/>
        </p:nvPicPr>
        <p:blipFill rotWithShape="1">
          <a:blip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rcRect r="50000" b="49428"/>
          <a:stretch/>
        </p:blipFill>
        <p:spPr>
          <a:xfrm>
            <a:off x="10102562" y="4744633"/>
            <a:ext cx="2089438" cy="21133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4510105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Slide_Simp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2ECB957D-001E-6C8B-43EA-71D4C1199CA5}"/>
              </a:ext>
            </a:extLst>
          </p:cNvPr>
          <p:cNvSpPr/>
          <p:nvPr userDrawn="1"/>
        </p:nvSpPr>
        <p:spPr>
          <a:xfrm rot="16200000">
            <a:off x="2058758" y="-2058757"/>
            <a:ext cx="6870273" cy="10987788"/>
          </a:xfrm>
          <a:prstGeom prst="rect">
            <a:avLst/>
          </a:prstGeom>
          <a:gradFill>
            <a:gsLst>
              <a:gs pos="87000">
                <a:schemeClr val="bg1">
                  <a:alpha val="0"/>
                </a:schemeClr>
              </a:gs>
              <a:gs pos="39000">
                <a:schemeClr val="bg1">
                  <a:alpha val="60224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Freeform 18">
            <a:extLst>
              <a:ext uri="{FF2B5EF4-FFF2-40B4-BE49-F238E27FC236}">
                <a16:creationId xmlns:a16="http://schemas.microsoft.com/office/drawing/2014/main" id="{BC094C58-AA03-A27D-BB74-B87571C97FC1}"/>
              </a:ext>
            </a:extLst>
          </p:cNvPr>
          <p:cNvSpPr/>
          <p:nvPr userDrawn="1"/>
        </p:nvSpPr>
        <p:spPr>
          <a:xfrm>
            <a:off x="9738439" y="5738188"/>
            <a:ext cx="2453560" cy="609359"/>
          </a:xfrm>
          <a:custGeom>
            <a:avLst/>
            <a:gdLst>
              <a:gd name="connsiteX0" fmla="*/ 277522 w 2200760"/>
              <a:gd name="connsiteY0" fmla="*/ 0 h 609359"/>
              <a:gd name="connsiteX1" fmla="*/ 743920 w 2200760"/>
              <a:gd name="connsiteY1" fmla="*/ 0 h 609359"/>
              <a:gd name="connsiteX2" fmla="*/ 1447509 w 2200760"/>
              <a:gd name="connsiteY2" fmla="*/ 0 h 609359"/>
              <a:gd name="connsiteX3" fmla="*/ 2200760 w 2200760"/>
              <a:gd name="connsiteY3" fmla="*/ 0 h 609359"/>
              <a:gd name="connsiteX4" fmla="*/ 2200760 w 2200760"/>
              <a:gd name="connsiteY4" fmla="*/ 609359 h 609359"/>
              <a:gd name="connsiteX5" fmla="*/ 1447509 w 2200760"/>
              <a:gd name="connsiteY5" fmla="*/ 609359 h 609359"/>
              <a:gd name="connsiteX6" fmla="*/ 743920 w 2200760"/>
              <a:gd name="connsiteY6" fmla="*/ 609359 h 609359"/>
              <a:gd name="connsiteX7" fmla="*/ 277522 w 2200760"/>
              <a:gd name="connsiteY7" fmla="*/ 609359 h 609359"/>
              <a:gd name="connsiteX8" fmla="*/ 0 w 2200760"/>
              <a:gd name="connsiteY8" fmla="*/ 304680 h 609359"/>
              <a:gd name="connsiteX9" fmla="*/ 277522 w 2200760"/>
              <a:gd name="connsiteY9" fmla="*/ 0 h 60935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2200760" h="609359">
                <a:moveTo>
                  <a:pt x="277522" y="0"/>
                </a:moveTo>
                <a:lnTo>
                  <a:pt x="743920" y="0"/>
                </a:lnTo>
                <a:lnTo>
                  <a:pt x="1447509" y="0"/>
                </a:lnTo>
                <a:lnTo>
                  <a:pt x="2200760" y="0"/>
                </a:lnTo>
                <a:lnTo>
                  <a:pt x="2200760" y="609359"/>
                </a:lnTo>
                <a:lnTo>
                  <a:pt x="1447509" y="609359"/>
                </a:lnTo>
                <a:lnTo>
                  <a:pt x="743920" y="609359"/>
                </a:lnTo>
                <a:lnTo>
                  <a:pt x="277522" y="609359"/>
                </a:lnTo>
                <a:cubicBezTo>
                  <a:pt x="124266" y="609359"/>
                  <a:pt x="0" y="472959"/>
                  <a:pt x="0" y="304680"/>
                </a:cubicBezTo>
                <a:cubicBezTo>
                  <a:pt x="0" y="136401"/>
                  <a:pt x="124266" y="0"/>
                  <a:pt x="277522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20" name="Text Placeholder 12">
            <a:extLst>
              <a:ext uri="{FF2B5EF4-FFF2-40B4-BE49-F238E27FC236}">
                <a16:creationId xmlns:a16="http://schemas.microsoft.com/office/drawing/2014/main" id="{E06F65C6-700D-4609-85FF-B56C796D3505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9968465" y="5872417"/>
            <a:ext cx="2038651" cy="339649"/>
          </a:xfrm>
          <a:prstGeom prst="rect">
            <a:avLst/>
          </a:prstGeom>
        </p:spPr>
        <p:txBody>
          <a:bodyPr lIns="0" tIns="0" rIns="0" bIns="0">
            <a:normAutofit/>
          </a:bodyPr>
          <a:lstStyle>
            <a:lvl1pPr marL="0" indent="0" algn="ctr">
              <a:buNone/>
              <a:defRPr sz="2000" b="1">
                <a:solidFill>
                  <a:schemeClr val="tx1"/>
                </a:solidFill>
              </a:defRPr>
            </a:lvl1pPr>
          </a:lstStyle>
          <a:p>
            <a:pPr lvl="0"/>
            <a:r>
              <a:rPr lang="en-US" dirty="0"/>
              <a:t>Insert Date</a:t>
            </a:r>
          </a:p>
        </p:txBody>
      </p:sp>
      <p:pic>
        <p:nvPicPr>
          <p:cNvPr id="22" name="Graphic 21">
            <a:extLst>
              <a:ext uri="{FF2B5EF4-FFF2-40B4-BE49-F238E27FC236}">
                <a16:creationId xmlns:a16="http://schemas.microsoft.com/office/drawing/2014/main" id="{7C35FEA4-6E85-774E-38BB-0A90CFCFB521}"/>
              </a:ext>
            </a:extLst>
          </p:cNvPr>
          <p:cNvPicPr>
            <a:picLocks noChangeAspect="1"/>
          </p:cNvPicPr>
          <p:nvPr userDrawn="1"/>
        </p:nvPicPr>
        <p:blipFill rotWithShape="1">
          <a:blip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rcRect t="48098" r="46479"/>
          <a:stretch/>
        </p:blipFill>
        <p:spPr>
          <a:xfrm>
            <a:off x="10850293" y="0"/>
            <a:ext cx="1363605" cy="1322346"/>
          </a:xfrm>
          <a:prstGeom prst="rect">
            <a:avLst/>
          </a:prstGeom>
        </p:spPr>
      </p:pic>
      <p:pic>
        <p:nvPicPr>
          <p:cNvPr id="26" name="Graphic 25">
            <a:extLst>
              <a:ext uri="{FF2B5EF4-FFF2-40B4-BE49-F238E27FC236}">
                <a16:creationId xmlns:a16="http://schemas.microsoft.com/office/drawing/2014/main" id="{618FE4EE-DE2E-462E-CA81-1661DEB3F1D6}"/>
              </a:ext>
            </a:extLst>
          </p:cNvPr>
          <p:cNvPicPr>
            <a:picLocks noChangeAspect="1"/>
          </p:cNvPicPr>
          <p:nvPr userDrawn="1"/>
        </p:nvPicPr>
        <p:blipFill rotWithShape="1">
          <a:blip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 l="23999" b="62885"/>
          <a:stretch/>
        </p:blipFill>
        <p:spPr>
          <a:xfrm>
            <a:off x="-1" y="4778661"/>
            <a:ext cx="4287187" cy="2093628"/>
          </a:xfrm>
          <a:prstGeom prst="rect">
            <a:avLst/>
          </a:prstGeom>
        </p:spPr>
      </p:pic>
      <p:sp>
        <p:nvSpPr>
          <p:cNvPr id="32" name="Title 1">
            <a:extLst>
              <a:ext uri="{FF2B5EF4-FFF2-40B4-BE49-F238E27FC236}">
                <a16:creationId xmlns:a16="http://schemas.microsoft.com/office/drawing/2014/main" id="{059BEA18-66C4-EFE2-1C53-5501EAE36DB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05318" y="544481"/>
            <a:ext cx="8634944" cy="997196"/>
          </a:xfrm>
          <a:prstGeom prst="rect">
            <a:avLst/>
          </a:prstGeom>
        </p:spPr>
        <p:txBody>
          <a:bodyPr lIns="0" tIns="0" rIns="0" bIns="0" anchor="t">
            <a:spAutoFit/>
          </a:bodyPr>
          <a:lstStyle>
            <a:lvl1pPr>
              <a:defRPr sz="7200" b="0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Title</a:t>
            </a:r>
          </a:p>
        </p:txBody>
      </p:sp>
      <p:sp>
        <p:nvSpPr>
          <p:cNvPr id="33" name="Text Placeholder 12">
            <a:extLst>
              <a:ext uri="{FF2B5EF4-FFF2-40B4-BE49-F238E27FC236}">
                <a16:creationId xmlns:a16="http://schemas.microsoft.com/office/drawing/2014/main" id="{1D4129D7-F66F-73AD-27C3-36336B3B3913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505318" y="1798130"/>
            <a:ext cx="8634944" cy="288028"/>
          </a:xfrm>
          <a:prstGeom prst="rect">
            <a:avLst/>
          </a:prstGeom>
        </p:spPr>
        <p:txBody>
          <a:bodyPr lIns="0" tIns="0" rIns="0" bIns="0">
            <a:spAutoFit/>
          </a:bodyPr>
          <a:lstStyle>
            <a:lvl1pPr marL="0" indent="0">
              <a:buNone/>
              <a:defRPr sz="1800">
                <a:solidFill>
                  <a:schemeClr val="tx1"/>
                </a:solidFill>
              </a:defRPr>
            </a:lvl1pPr>
          </a:lstStyle>
          <a:p>
            <a:pPr lvl="0"/>
            <a:r>
              <a:rPr lang="en-US" dirty="0"/>
              <a:t>Subheading</a:t>
            </a:r>
          </a:p>
        </p:txBody>
      </p:sp>
      <p:pic>
        <p:nvPicPr>
          <p:cNvPr id="4" name="Graphic 3">
            <a:extLst>
              <a:ext uri="{FF2B5EF4-FFF2-40B4-BE49-F238E27FC236}">
                <a16:creationId xmlns:a16="http://schemas.microsoft.com/office/drawing/2014/main" id="{937BB52F-2669-C91D-5257-98AD7114D382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365760" y="6203651"/>
            <a:ext cx="1741974" cy="334995"/>
          </a:xfrm>
          <a:prstGeom prst="rect">
            <a:avLst/>
          </a:prstGeom>
        </p:spPr>
      </p:pic>
      <p:sp>
        <p:nvSpPr>
          <p:cNvPr id="2" name="Picture Placeholder 5">
            <a:extLst>
              <a:ext uri="{FF2B5EF4-FFF2-40B4-BE49-F238E27FC236}">
                <a16:creationId xmlns:a16="http://schemas.microsoft.com/office/drawing/2014/main" id="{8BC73EBB-EC34-187E-17EF-31908EF452CA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-1" y="0"/>
            <a:ext cx="12191999" cy="6858000"/>
          </a:xfrm>
        </p:spPr>
        <p:txBody>
          <a:bodyPr anchor="ctr">
            <a:normAutofit/>
          </a:bodyPr>
          <a:lstStyle>
            <a:lvl1pPr marL="0" indent="0" algn="ctr">
              <a:buNone/>
              <a:defRPr sz="4000">
                <a:solidFill>
                  <a:schemeClr val="accent6"/>
                </a:solidFill>
              </a:defRPr>
            </a:lvl1pPr>
          </a:lstStyle>
          <a:p>
            <a:r>
              <a:rPr lang="en-US" dirty="0"/>
              <a:t>PLACE IMAGE</a:t>
            </a:r>
            <a:br>
              <a:rPr lang="en-US" dirty="0"/>
            </a:br>
            <a:r>
              <a:rPr lang="en-US" dirty="0"/>
              <a:t>AND MOVE TO BACK IN MASTER</a:t>
            </a:r>
          </a:p>
        </p:txBody>
      </p:sp>
    </p:spTree>
    <p:extLst>
      <p:ext uri="{BB962C8B-B14F-4D97-AF65-F5344CB8AC3E}">
        <p14:creationId xmlns:p14="http://schemas.microsoft.com/office/powerpoint/2010/main" val="136874141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le Slide_Simp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4E34C505-7A86-D984-2A77-C0972C7A5E0C}"/>
              </a:ext>
            </a:extLst>
          </p:cNvPr>
          <p:cNvSpPr/>
          <p:nvPr userDrawn="1"/>
        </p:nvSpPr>
        <p:spPr>
          <a:xfrm rot="16200000">
            <a:off x="2058758" y="-2058757"/>
            <a:ext cx="6870273" cy="10987788"/>
          </a:xfrm>
          <a:prstGeom prst="rect">
            <a:avLst/>
          </a:prstGeom>
          <a:gradFill>
            <a:gsLst>
              <a:gs pos="87000">
                <a:schemeClr val="bg1">
                  <a:alpha val="0"/>
                </a:schemeClr>
              </a:gs>
              <a:gs pos="39000">
                <a:schemeClr val="bg1">
                  <a:alpha val="60041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Freeform 18">
            <a:extLst>
              <a:ext uri="{FF2B5EF4-FFF2-40B4-BE49-F238E27FC236}">
                <a16:creationId xmlns:a16="http://schemas.microsoft.com/office/drawing/2014/main" id="{BC094C58-AA03-A27D-BB74-B87571C97FC1}"/>
              </a:ext>
            </a:extLst>
          </p:cNvPr>
          <p:cNvSpPr/>
          <p:nvPr userDrawn="1"/>
        </p:nvSpPr>
        <p:spPr>
          <a:xfrm>
            <a:off x="9738439" y="5738188"/>
            <a:ext cx="2453560" cy="609359"/>
          </a:xfrm>
          <a:custGeom>
            <a:avLst/>
            <a:gdLst>
              <a:gd name="connsiteX0" fmla="*/ 277522 w 2200760"/>
              <a:gd name="connsiteY0" fmla="*/ 0 h 609359"/>
              <a:gd name="connsiteX1" fmla="*/ 743920 w 2200760"/>
              <a:gd name="connsiteY1" fmla="*/ 0 h 609359"/>
              <a:gd name="connsiteX2" fmla="*/ 1447509 w 2200760"/>
              <a:gd name="connsiteY2" fmla="*/ 0 h 609359"/>
              <a:gd name="connsiteX3" fmla="*/ 2200760 w 2200760"/>
              <a:gd name="connsiteY3" fmla="*/ 0 h 609359"/>
              <a:gd name="connsiteX4" fmla="*/ 2200760 w 2200760"/>
              <a:gd name="connsiteY4" fmla="*/ 609359 h 609359"/>
              <a:gd name="connsiteX5" fmla="*/ 1447509 w 2200760"/>
              <a:gd name="connsiteY5" fmla="*/ 609359 h 609359"/>
              <a:gd name="connsiteX6" fmla="*/ 743920 w 2200760"/>
              <a:gd name="connsiteY6" fmla="*/ 609359 h 609359"/>
              <a:gd name="connsiteX7" fmla="*/ 277522 w 2200760"/>
              <a:gd name="connsiteY7" fmla="*/ 609359 h 609359"/>
              <a:gd name="connsiteX8" fmla="*/ 0 w 2200760"/>
              <a:gd name="connsiteY8" fmla="*/ 304680 h 609359"/>
              <a:gd name="connsiteX9" fmla="*/ 277522 w 2200760"/>
              <a:gd name="connsiteY9" fmla="*/ 0 h 60935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2200760" h="609359">
                <a:moveTo>
                  <a:pt x="277522" y="0"/>
                </a:moveTo>
                <a:lnTo>
                  <a:pt x="743920" y="0"/>
                </a:lnTo>
                <a:lnTo>
                  <a:pt x="1447509" y="0"/>
                </a:lnTo>
                <a:lnTo>
                  <a:pt x="2200760" y="0"/>
                </a:lnTo>
                <a:lnTo>
                  <a:pt x="2200760" y="609359"/>
                </a:lnTo>
                <a:lnTo>
                  <a:pt x="1447509" y="609359"/>
                </a:lnTo>
                <a:lnTo>
                  <a:pt x="743920" y="609359"/>
                </a:lnTo>
                <a:lnTo>
                  <a:pt x="277522" y="609359"/>
                </a:lnTo>
                <a:cubicBezTo>
                  <a:pt x="124266" y="609359"/>
                  <a:pt x="0" y="472959"/>
                  <a:pt x="0" y="304680"/>
                </a:cubicBezTo>
                <a:cubicBezTo>
                  <a:pt x="0" y="136401"/>
                  <a:pt x="124266" y="0"/>
                  <a:pt x="277522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20" name="Text Placeholder 12">
            <a:extLst>
              <a:ext uri="{FF2B5EF4-FFF2-40B4-BE49-F238E27FC236}">
                <a16:creationId xmlns:a16="http://schemas.microsoft.com/office/drawing/2014/main" id="{E06F65C6-700D-4609-85FF-B56C796D3505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9968465" y="5872417"/>
            <a:ext cx="2038651" cy="339649"/>
          </a:xfrm>
          <a:prstGeom prst="rect">
            <a:avLst/>
          </a:prstGeom>
        </p:spPr>
        <p:txBody>
          <a:bodyPr lIns="0" tIns="0" rIns="0" bIns="0">
            <a:normAutofit/>
          </a:bodyPr>
          <a:lstStyle>
            <a:lvl1pPr marL="0" indent="0" algn="ctr">
              <a:buNone/>
              <a:defRPr sz="2000" b="1">
                <a:solidFill>
                  <a:schemeClr val="tx1"/>
                </a:solidFill>
              </a:defRPr>
            </a:lvl1pPr>
          </a:lstStyle>
          <a:p>
            <a:pPr lvl="0"/>
            <a:r>
              <a:rPr lang="en-US" dirty="0"/>
              <a:t>Insert Date</a:t>
            </a:r>
          </a:p>
        </p:txBody>
      </p:sp>
      <p:pic>
        <p:nvPicPr>
          <p:cNvPr id="22" name="Graphic 21">
            <a:extLst>
              <a:ext uri="{FF2B5EF4-FFF2-40B4-BE49-F238E27FC236}">
                <a16:creationId xmlns:a16="http://schemas.microsoft.com/office/drawing/2014/main" id="{7C35FEA4-6E85-774E-38BB-0A90CFCFB521}"/>
              </a:ext>
            </a:extLst>
          </p:cNvPr>
          <p:cNvPicPr>
            <a:picLocks noChangeAspect="1"/>
          </p:cNvPicPr>
          <p:nvPr userDrawn="1"/>
        </p:nvPicPr>
        <p:blipFill rotWithShape="1">
          <a:blip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rcRect t="48098" r="46479"/>
          <a:stretch/>
        </p:blipFill>
        <p:spPr>
          <a:xfrm>
            <a:off x="10850293" y="0"/>
            <a:ext cx="1363605" cy="1322346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834725B5-CDDA-37C2-B14B-0CB9D108593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53440" y="2875547"/>
            <a:ext cx="8634944" cy="997196"/>
          </a:xfrm>
          <a:prstGeom prst="rect">
            <a:avLst/>
          </a:prstGeom>
        </p:spPr>
        <p:txBody>
          <a:bodyPr lIns="0" tIns="0" rIns="0" bIns="0" anchor="t">
            <a:spAutoFit/>
          </a:bodyPr>
          <a:lstStyle>
            <a:lvl1pPr>
              <a:defRPr sz="7200" b="0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Title</a:t>
            </a:r>
          </a:p>
        </p:txBody>
      </p:sp>
      <p:sp>
        <p:nvSpPr>
          <p:cNvPr id="3" name="Text Placeholder 12">
            <a:extLst>
              <a:ext uri="{FF2B5EF4-FFF2-40B4-BE49-F238E27FC236}">
                <a16:creationId xmlns:a16="http://schemas.microsoft.com/office/drawing/2014/main" id="{D724A51E-5A19-4BD5-B6BA-C894211CD61F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853440" y="4117655"/>
            <a:ext cx="8634944" cy="288028"/>
          </a:xfrm>
          <a:prstGeom prst="rect">
            <a:avLst/>
          </a:prstGeom>
        </p:spPr>
        <p:txBody>
          <a:bodyPr lIns="0" tIns="0" rIns="0" bIns="0">
            <a:spAutoFit/>
          </a:bodyPr>
          <a:lstStyle>
            <a:lvl1pPr marL="0" indent="0">
              <a:buNone/>
              <a:defRPr sz="1800">
                <a:solidFill>
                  <a:schemeClr val="tx1"/>
                </a:solidFill>
              </a:defRPr>
            </a:lvl1pPr>
          </a:lstStyle>
          <a:p>
            <a:pPr lvl="0"/>
            <a:r>
              <a:rPr lang="en-US" dirty="0"/>
              <a:t>Date or Subheading</a:t>
            </a:r>
          </a:p>
        </p:txBody>
      </p:sp>
      <p:pic>
        <p:nvPicPr>
          <p:cNvPr id="5" name="Graphic 4">
            <a:extLst>
              <a:ext uri="{FF2B5EF4-FFF2-40B4-BE49-F238E27FC236}">
                <a16:creationId xmlns:a16="http://schemas.microsoft.com/office/drawing/2014/main" id="{44A634A6-6F95-8F54-6BFE-E180A671B11B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798291" y="2211905"/>
            <a:ext cx="2674252" cy="557136"/>
          </a:xfrm>
          <a:prstGeom prst="rect">
            <a:avLst/>
          </a:prstGeom>
        </p:spPr>
      </p:pic>
      <p:sp>
        <p:nvSpPr>
          <p:cNvPr id="6" name="Picture Placeholder 5">
            <a:extLst>
              <a:ext uri="{FF2B5EF4-FFF2-40B4-BE49-F238E27FC236}">
                <a16:creationId xmlns:a16="http://schemas.microsoft.com/office/drawing/2014/main" id="{95F34872-2DD3-E4B3-A881-42B269E819A5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-1" y="0"/>
            <a:ext cx="12191999" cy="6858000"/>
          </a:xfrm>
        </p:spPr>
        <p:txBody>
          <a:bodyPr anchor="ctr">
            <a:normAutofit/>
          </a:bodyPr>
          <a:lstStyle>
            <a:lvl1pPr marL="0" indent="0" algn="ctr">
              <a:buNone/>
              <a:defRPr sz="4000">
                <a:solidFill>
                  <a:schemeClr val="accent6"/>
                </a:solidFill>
              </a:defRPr>
            </a:lvl1pPr>
          </a:lstStyle>
          <a:p>
            <a:r>
              <a:rPr lang="en-US" dirty="0"/>
              <a:t>PLACE IMAGE</a:t>
            </a:r>
            <a:br>
              <a:rPr lang="en-US" dirty="0"/>
            </a:br>
            <a:r>
              <a:rPr lang="en-US" dirty="0"/>
              <a:t>AND MOVE TO BACK IN MASTER</a:t>
            </a:r>
          </a:p>
        </p:txBody>
      </p:sp>
    </p:spTree>
    <p:extLst>
      <p:ext uri="{BB962C8B-B14F-4D97-AF65-F5344CB8AC3E}">
        <p14:creationId xmlns:p14="http://schemas.microsoft.com/office/powerpoint/2010/main" val="255900063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Title Slide_A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91450B27-1B34-576D-A903-CD51724A4057}"/>
              </a:ext>
            </a:extLst>
          </p:cNvPr>
          <p:cNvSpPr/>
          <p:nvPr userDrawn="1"/>
        </p:nvSpPr>
        <p:spPr>
          <a:xfrm>
            <a:off x="0" y="0"/>
            <a:ext cx="12192000" cy="6857999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6" name="Graphic 5">
            <a:extLst>
              <a:ext uri="{FF2B5EF4-FFF2-40B4-BE49-F238E27FC236}">
                <a16:creationId xmlns:a16="http://schemas.microsoft.com/office/drawing/2014/main" id="{10093BEC-9375-7AC1-B15E-C089B9AAC4EE}"/>
              </a:ext>
            </a:extLst>
          </p:cNvPr>
          <p:cNvPicPr>
            <a:picLocks noChangeAspect="1"/>
          </p:cNvPicPr>
          <p:nvPr userDrawn="1"/>
        </p:nvPicPr>
        <p:blipFill rotWithShape="1">
          <a:blip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rcRect l="-1954" t="3452" r="50000" b="3452"/>
          <a:stretch/>
        </p:blipFill>
        <p:spPr>
          <a:xfrm>
            <a:off x="9267986" y="-1"/>
            <a:ext cx="2924014" cy="6857997"/>
          </a:xfrm>
          <a:prstGeom prst="rect">
            <a:avLst/>
          </a:prstGeom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A8924E89-E6D0-DF94-5643-7385818D029A}"/>
              </a:ext>
            </a:extLst>
          </p:cNvPr>
          <p:cNvSpPr/>
          <p:nvPr userDrawn="1"/>
        </p:nvSpPr>
        <p:spPr>
          <a:xfrm>
            <a:off x="0" y="-2"/>
            <a:ext cx="1816511" cy="6857997"/>
          </a:xfrm>
          <a:prstGeom prst="rect">
            <a:avLst/>
          </a:prstGeom>
          <a:solidFill>
            <a:srgbClr val="00554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Title 1">
            <a:extLst>
              <a:ext uri="{FF2B5EF4-FFF2-40B4-BE49-F238E27FC236}">
                <a16:creationId xmlns:a16="http://schemas.microsoft.com/office/drawing/2014/main" id="{1B618C92-66A6-C02E-1AD4-AA53EB21233D}"/>
              </a:ext>
            </a:extLst>
          </p:cNvPr>
          <p:cNvSpPr txBox="1">
            <a:spLocks/>
          </p:cNvSpPr>
          <p:nvPr userDrawn="1"/>
        </p:nvSpPr>
        <p:spPr>
          <a:xfrm rot="16200000">
            <a:off x="-2584459" y="3018144"/>
            <a:ext cx="6857997" cy="821710"/>
          </a:xfrm>
          <a:prstGeom prst="rect">
            <a:avLst/>
          </a:prstGeom>
          <a:noFill/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9" rIns="45719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Century Gothic" panose="020B0502020202020204" pitchFamily="34" charset="0"/>
                <a:ea typeface="+mj-ea"/>
                <a:cs typeface="+mj-cs"/>
              </a:defRPr>
            </a:lvl1pPr>
          </a:lstStyle>
          <a:p>
            <a:pPr algn="ctr"/>
            <a:r>
              <a:rPr lang="en-US" sz="6000" b="1" dirty="0">
                <a:solidFill>
                  <a:schemeClr val="tx1"/>
                </a:solidFill>
              </a:rPr>
              <a:t>Agenda</a:t>
            </a:r>
          </a:p>
        </p:txBody>
      </p:sp>
      <p:sp>
        <p:nvSpPr>
          <p:cNvPr id="7" name="Text Placeholder 12">
            <a:extLst>
              <a:ext uri="{FF2B5EF4-FFF2-40B4-BE49-F238E27FC236}">
                <a16:creationId xmlns:a16="http://schemas.microsoft.com/office/drawing/2014/main" id="{5A300FB0-BB6E-75DD-0B3D-1A534E740D90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2851853" y="979606"/>
            <a:ext cx="6179852" cy="384080"/>
          </a:xfrm>
          <a:prstGeom prst="rect">
            <a:avLst/>
          </a:prstGeom>
        </p:spPr>
        <p:txBody>
          <a:bodyPr lIns="0" tIns="0" rIns="0" bIns="0">
            <a:spAutoFit/>
          </a:bodyPr>
          <a:lstStyle>
            <a:lvl1pPr marL="0" indent="0">
              <a:buNone/>
              <a:defRPr sz="2400" b="0" i="0">
                <a:solidFill>
                  <a:schemeClr val="tx1"/>
                </a:solidFill>
                <a:latin typeface="Century Gothic" panose="020B0502020202020204" pitchFamily="34" charset="0"/>
              </a:defRPr>
            </a:lvl1pPr>
          </a:lstStyle>
          <a:p>
            <a:pPr lvl="0"/>
            <a:r>
              <a:rPr lang="en-US" dirty="0"/>
              <a:t>Copy</a:t>
            </a:r>
          </a:p>
        </p:txBody>
      </p:sp>
      <p:sp>
        <p:nvSpPr>
          <p:cNvPr id="12" name="Text Placeholder 12">
            <a:extLst>
              <a:ext uri="{FF2B5EF4-FFF2-40B4-BE49-F238E27FC236}">
                <a16:creationId xmlns:a16="http://schemas.microsoft.com/office/drawing/2014/main" id="{13137F48-6B8C-A688-F951-A0F19D263CBE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2851853" y="1748533"/>
            <a:ext cx="6179852" cy="384080"/>
          </a:xfrm>
          <a:prstGeom prst="rect">
            <a:avLst/>
          </a:prstGeom>
        </p:spPr>
        <p:txBody>
          <a:bodyPr lIns="0" tIns="0" rIns="0" bIns="0">
            <a:spAutoFit/>
          </a:bodyPr>
          <a:lstStyle>
            <a:lvl1pPr marL="0" indent="0">
              <a:buNone/>
              <a:defRPr sz="2400" b="0" i="0">
                <a:solidFill>
                  <a:schemeClr val="tx1"/>
                </a:solidFill>
                <a:latin typeface="Century Gothic" panose="020B0502020202020204" pitchFamily="34" charset="0"/>
              </a:defRPr>
            </a:lvl1pPr>
          </a:lstStyle>
          <a:p>
            <a:pPr lvl="0"/>
            <a:r>
              <a:rPr lang="en-US" dirty="0"/>
              <a:t>Copy</a:t>
            </a:r>
          </a:p>
        </p:txBody>
      </p:sp>
      <p:sp>
        <p:nvSpPr>
          <p:cNvPr id="13" name="Text Placeholder 12">
            <a:extLst>
              <a:ext uri="{FF2B5EF4-FFF2-40B4-BE49-F238E27FC236}">
                <a16:creationId xmlns:a16="http://schemas.microsoft.com/office/drawing/2014/main" id="{CAE67442-70C5-4B30-3F26-DCC8AC1D811B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2851853" y="2513996"/>
            <a:ext cx="6179852" cy="384080"/>
          </a:xfrm>
          <a:prstGeom prst="rect">
            <a:avLst/>
          </a:prstGeom>
        </p:spPr>
        <p:txBody>
          <a:bodyPr lIns="0" tIns="0" rIns="0" bIns="0">
            <a:spAutoFit/>
          </a:bodyPr>
          <a:lstStyle>
            <a:lvl1pPr marL="0" indent="0">
              <a:buNone/>
              <a:defRPr sz="2400" b="0" i="0">
                <a:solidFill>
                  <a:schemeClr val="tx1"/>
                </a:solidFill>
                <a:latin typeface="Century Gothic" panose="020B0502020202020204" pitchFamily="34" charset="0"/>
              </a:defRPr>
            </a:lvl1pPr>
          </a:lstStyle>
          <a:p>
            <a:pPr lvl="0"/>
            <a:r>
              <a:rPr lang="en-US" dirty="0"/>
              <a:t>Copy</a:t>
            </a:r>
          </a:p>
        </p:txBody>
      </p:sp>
      <p:sp>
        <p:nvSpPr>
          <p:cNvPr id="14" name="Text Placeholder 12">
            <a:extLst>
              <a:ext uri="{FF2B5EF4-FFF2-40B4-BE49-F238E27FC236}">
                <a16:creationId xmlns:a16="http://schemas.microsoft.com/office/drawing/2014/main" id="{96B6AD2E-FA4F-CB4C-5EB0-18FE495F991D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2851853" y="3279459"/>
            <a:ext cx="6179852" cy="384080"/>
          </a:xfrm>
          <a:prstGeom prst="rect">
            <a:avLst/>
          </a:prstGeom>
        </p:spPr>
        <p:txBody>
          <a:bodyPr lIns="0" tIns="0" rIns="0" bIns="0">
            <a:spAutoFit/>
          </a:bodyPr>
          <a:lstStyle>
            <a:lvl1pPr marL="0" indent="0">
              <a:buNone/>
              <a:defRPr sz="2400" b="0" i="0">
                <a:solidFill>
                  <a:schemeClr val="tx1"/>
                </a:solidFill>
                <a:latin typeface="Century Gothic" panose="020B0502020202020204" pitchFamily="34" charset="0"/>
              </a:defRPr>
            </a:lvl1pPr>
          </a:lstStyle>
          <a:p>
            <a:pPr lvl="0"/>
            <a:r>
              <a:rPr lang="en-US" dirty="0"/>
              <a:t>Copy</a:t>
            </a:r>
          </a:p>
        </p:txBody>
      </p:sp>
      <p:sp>
        <p:nvSpPr>
          <p:cNvPr id="15" name="Text Placeholder 12">
            <a:extLst>
              <a:ext uri="{FF2B5EF4-FFF2-40B4-BE49-F238E27FC236}">
                <a16:creationId xmlns:a16="http://schemas.microsoft.com/office/drawing/2014/main" id="{3DF48B6D-337B-E9B0-EE20-7A659CAC1C9A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2851853" y="4062244"/>
            <a:ext cx="6179852" cy="384080"/>
          </a:xfrm>
          <a:prstGeom prst="rect">
            <a:avLst/>
          </a:prstGeom>
        </p:spPr>
        <p:txBody>
          <a:bodyPr lIns="0" tIns="0" rIns="0" bIns="0">
            <a:spAutoFit/>
          </a:bodyPr>
          <a:lstStyle>
            <a:lvl1pPr marL="0" indent="0">
              <a:buNone/>
              <a:defRPr sz="2400" b="0" i="0">
                <a:solidFill>
                  <a:schemeClr val="tx1"/>
                </a:solidFill>
                <a:latin typeface="Century Gothic" panose="020B0502020202020204" pitchFamily="34" charset="0"/>
              </a:defRPr>
            </a:lvl1pPr>
          </a:lstStyle>
          <a:p>
            <a:pPr lvl="0"/>
            <a:r>
              <a:rPr lang="en-US" dirty="0"/>
              <a:t>Copy</a:t>
            </a:r>
          </a:p>
        </p:txBody>
      </p:sp>
      <p:sp>
        <p:nvSpPr>
          <p:cNvPr id="17" name="Text Placeholder 12">
            <a:extLst>
              <a:ext uri="{FF2B5EF4-FFF2-40B4-BE49-F238E27FC236}">
                <a16:creationId xmlns:a16="http://schemas.microsoft.com/office/drawing/2014/main" id="{D79661E8-9786-9B8F-76DD-DC4C551EE31A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2851853" y="4845029"/>
            <a:ext cx="6179852" cy="384080"/>
          </a:xfrm>
          <a:prstGeom prst="rect">
            <a:avLst/>
          </a:prstGeom>
        </p:spPr>
        <p:txBody>
          <a:bodyPr lIns="0" tIns="0" rIns="0" bIns="0">
            <a:spAutoFit/>
          </a:bodyPr>
          <a:lstStyle>
            <a:lvl1pPr marL="0" indent="0">
              <a:buNone/>
              <a:defRPr sz="2400" b="0" i="0">
                <a:solidFill>
                  <a:schemeClr val="tx1"/>
                </a:solidFill>
                <a:latin typeface="Century Gothic" panose="020B0502020202020204" pitchFamily="34" charset="0"/>
              </a:defRPr>
            </a:lvl1pPr>
          </a:lstStyle>
          <a:p>
            <a:pPr lvl="0"/>
            <a:r>
              <a:rPr lang="en-US" dirty="0"/>
              <a:t>Copy</a:t>
            </a:r>
          </a:p>
        </p:txBody>
      </p:sp>
      <p:sp>
        <p:nvSpPr>
          <p:cNvPr id="18" name="Text Placeholder 12">
            <a:extLst>
              <a:ext uri="{FF2B5EF4-FFF2-40B4-BE49-F238E27FC236}">
                <a16:creationId xmlns:a16="http://schemas.microsoft.com/office/drawing/2014/main" id="{675E62B5-33FF-0C0D-23F1-BEBF07922E4F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2851853" y="5614831"/>
            <a:ext cx="6179852" cy="384080"/>
          </a:xfrm>
          <a:prstGeom prst="rect">
            <a:avLst/>
          </a:prstGeom>
        </p:spPr>
        <p:txBody>
          <a:bodyPr lIns="0" tIns="0" rIns="0" bIns="0">
            <a:spAutoFit/>
          </a:bodyPr>
          <a:lstStyle>
            <a:lvl1pPr marL="0" indent="0">
              <a:buNone/>
              <a:defRPr sz="2400" b="0" i="0">
                <a:solidFill>
                  <a:schemeClr val="tx1"/>
                </a:solidFill>
                <a:latin typeface="Century Gothic" panose="020B0502020202020204" pitchFamily="34" charset="0"/>
              </a:defRPr>
            </a:lvl1pPr>
          </a:lstStyle>
          <a:p>
            <a:pPr lvl="0"/>
            <a:r>
              <a:rPr lang="en-US" dirty="0"/>
              <a:t>Copy</a:t>
            </a:r>
          </a:p>
        </p:txBody>
      </p:sp>
    </p:spTree>
    <p:extLst>
      <p:ext uri="{BB962C8B-B14F-4D97-AF65-F5344CB8AC3E}">
        <p14:creationId xmlns:p14="http://schemas.microsoft.com/office/powerpoint/2010/main" val="374986745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Title Slide_A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91450B27-1B34-576D-A903-CD51724A4057}"/>
              </a:ext>
            </a:extLst>
          </p:cNvPr>
          <p:cNvSpPr/>
          <p:nvPr userDrawn="1"/>
        </p:nvSpPr>
        <p:spPr>
          <a:xfrm>
            <a:off x="0" y="0"/>
            <a:ext cx="12192000" cy="6857999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endParaRPr lang="en-US" dirty="0"/>
          </a:p>
        </p:txBody>
      </p:sp>
      <p:pic>
        <p:nvPicPr>
          <p:cNvPr id="2" name="Graphic 1">
            <a:extLst>
              <a:ext uri="{FF2B5EF4-FFF2-40B4-BE49-F238E27FC236}">
                <a16:creationId xmlns:a16="http://schemas.microsoft.com/office/drawing/2014/main" id="{AA4681AD-E8E1-3380-1604-087695770A59}"/>
              </a:ext>
            </a:extLst>
          </p:cNvPr>
          <p:cNvPicPr>
            <a:picLocks noChangeAspect="1"/>
          </p:cNvPicPr>
          <p:nvPr userDrawn="1"/>
        </p:nvPicPr>
        <p:blipFill rotWithShape="1">
          <a:blip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rcRect l="-9619" t="2568" r="30231" b="35402"/>
          <a:stretch/>
        </p:blipFill>
        <p:spPr>
          <a:xfrm>
            <a:off x="5486400" y="-1"/>
            <a:ext cx="6705600" cy="6857997"/>
          </a:xfrm>
          <a:prstGeom prst="rect">
            <a:avLst/>
          </a:prstGeom>
        </p:spPr>
      </p:pic>
      <p:sp>
        <p:nvSpPr>
          <p:cNvPr id="16" name="Text Placeholder 12">
            <a:extLst>
              <a:ext uri="{FF2B5EF4-FFF2-40B4-BE49-F238E27FC236}">
                <a16:creationId xmlns:a16="http://schemas.microsoft.com/office/drawing/2014/main" id="{E4B13AA6-3028-5CF5-C584-768D15BF6B9B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2182491" y="898633"/>
            <a:ext cx="4217139" cy="288028"/>
          </a:xfrm>
          <a:prstGeom prst="rect">
            <a:avLst/>
          </a:prstGeom>
        </p:spPr>
        <p:txBody>
          <a:bodyPr lIns="0" tIns="0" rIns="0" bIns="0" anchor="t">
            <a:spAutoFit/>
          </a:bodyPr>
          <a:lstStyle>
            <a:lvl1pPr marL="0" indent="-228600">
              <a:lnSpc>
                <a:spcPct val="114000"/>
              </a:lnSpc>
              <a:spcBef>
                <a:spcPts val="1000"/>
              </a:spcBef>
              <a:buNone/>
              <a:defRPr sz="1800" b="0" i="0">
                <a:solidFill>
                  <a:schemeClr val="tx1"/>
                </a:solidFill>
                <a:latin typeface="Century Gothic" panose="020B0502020202020204" pitchFamily="34" charset="0"/>
              </a:defRPr>
            </a:lvl1pPr>
          </a:lstStyle>
          <a:p>
            <a:r>
              <a:rPr lang="en-US" dirty="0"/>
              <a:t>Agenda Item Section 1</a:t>
            </a:r>
          </a:p>
        </p:txBody>
      </p:sp>
      <p:sp>
        <p:nvSpPr>
          <p:cNvPr id="19" name="Text Placeholder 12">
            <a:extLst>
              <a:ext uri="{FF2B5EF4-FFF2-40B4-BE49-F238E27FC236}">
                <a16:creationId xmlns:a16="http://schemas.microsoft.com/office/drawing/2014/main" id="{2EFA69BE-16C7-763E-FB91-9E9461885778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6926945" y="898633"/>
            <a:ext cx="4217139" cy="288028"/>
          </a:xfrm>
          <a:prstGeom prst="rect">
            <a:avLst/>
          </a:prstGeom>
        </p:spPr>
        <p:txBody>
          <a:bodyPr lIns="0" tIns="0" rIns="0" bIns="0" anchor="t">
            <a:spAutoFit/>
          </a:bodyPr>
          <a:lstStyle>
            <a:lvl1pPr marL="0" indent="-228600">
              <a:lnSpc>
                <a:spcPct val="114000"/>
              </a:lnSpc>
              <a:spcBef>
                <a:spcPts val="1000"/>
              </a:spcBef>
              <a:buNone/>
              <a:defRPr sz="1800" b="0" i="0">
                <a:solidFill>
                  <a:schemeClr val="tx1"/>
                </a:solidFill>
                <a:latin typeface="Century Gothic" panose="020B0502020202020204" pitchFamily="34" charset="0"/>
              </a:defRPr>
            </a:lvl1pPr>
          </a:lstStyle>
          <a:p>
            <a:r>
              <a:rPr lang="en-US" dirty="0"/>
              <a:t>Agenda Item Section 2</a:t>
            </a:r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9FE584FF-AF84-3130-4686-06467EF7E849}"/>
              </a:ext>
            </a:extLst>
          </p:cNvPr>
          <p:cNvSpPr txBox="1">
            <a:spLocks/>
          </p:cNvSpPr>
          <p:nvPr userDrawn="1"/>
        </p:nvSpPr>
        <p:spPr>
          <a:xfrm rot="16200000">
            <a:off x="-341633" y="3735753"/>
            <a:ext cx="2742646" cy="821710"/>
          </a:xfrm>
          <a:prstGeom prst="rect">
            <a:avLst/>
          </a:prstGeom>
          <a:noFill/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9" rIns="45719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Century Gothic" panose="020B0502020202020204" pitchFamily="34" charset="0"/>
                <a:ea typeface="+mj-ea"/>
                <a:cs typeface="+mj-cs"/>
              </a:defRPr>
            </a:lvl1pPr>
          </a:lstStyle>
          <a:p>
            <a:pPr algn="l"/>
            <a:r>
              <a:rPr lang="en-US" sz="5000" b="1" dirty="0">
                <a:solidFill>
                  <a:schemeClr val="tx1"/>
                </a:solidFill>
              </a:rPr>
              <a:t>Agenda</a:t>
            </a:r>
          </a:p>
        </p:txBody>
      </p:sp>
      <p:sp>
        <p:nvSpPr>
          <p:cNvPr id="4" name="Oval 3">
            <a:extLst>
              <a:ext uri="{FF2B5EF4-FFF2-40B4-BE49-F238E27FC236}">
                <a16:creationId xmlns:a16="http://schemas.microsoft.com/office/drawing/2014/main" id="{42244B5A-F2B5-1089-7EE5-F0B7413BAB44}"/>
              </a:ext>
            </a:extLst>
          </p:cNvPr>
          <p:cNvSpPr/>
          <p:nvPr userDrawn="1"/>
        </p:nvSpPr>
        <p:spPr>
          <a:xfrm>
            <a:off x="896125" y="2270589"/>
            <a:ext cx="267128" cy="267128"/>
          </a:xfrm>
          <a:prstGeom prst="ellipse">
            <a:avLst/>
          </a:prstGeom>
          <a:solidFill>
            <a:schemeClr val="accent1">
              <a:lumMod val="90000"/>
              <a:lumOff val="1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Oval 5">
            <a:extLst>
              <a:ext uri="{FF2B5EF4-FFF2-40B4-BE49-F238E27FC236}">
                <a16:creationId xmlns:a16="http://schemas.microsoft.com/office/drawing/2014/main" id="{E47068E2-D95F-D1FB-4128-494AACB2FF82}"/>
              </a:ext>
            </a:extLst>
          </p:cNvPr>
          <p:cNvSpPr/>
          <p:nvPr userDrawn="1"/>
        </p:nvSpPr>
        <p:spPr>
          <a:xfrm>
            <a:off x="803945" y="2178409"/>
            <a:ext cx="451487" cy="451487"/>
          </a:xfrm>
          <a:prstGeom prst="ellipse">
            <a:avLst/>
          </a:prstGeom>
          <a:noFill/>
          <a:ln w="28575">
            <a:solidFill>
              <a:schemeClr val="accent1">
                <a:lumMod val="90000"/>
                <a:lumOff val="1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E12F2223-2F1F-2986-FA59-72E5F6CDD507}"/>
              </a:ext>
            </a:extLst>
          </p:cNvPr>
          <p:cNvCxnSpPr/>
          <p:nvPr userDrawn="1"/>
        </p:nvCxnSpPr>
        <p:spPr>
          <a:xfrm>
            <a:off x="1029688" y="0"/>
            <a:ext cx="0" cy="2317630"/>
          </a:xfrm>
          <a:prstGeom prst="line">
            <a:avLst/>
          </a:prstGeom>
          <a:ln w="28575">
            <a:solidFill>
              <a:srgbClr val="008D6E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" name="Graphic 2">
            <a:extLst>
              <a:ext uri="{FF2B5EF4-FFF2-40B4-BE49-F238E27FC236}">
                <a16:creationId xmlns:a16="http://schemas.microsoft.com/office/drawing/2014/main" id="{B45009FA-0BC1-3A31-C48D-C83C5C850EBF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365760" y="6203651"/>
            <a:ext cx="1741974" cy="3349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6514338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_1 Section Simp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Graphic 8">
            <a:extLst>
              <a:ext uri="{FF2B5EF4-FFF2-40B4-BE49-F238E27FC236}">
                <a16:creationId xmlns:a16="http://schemas.microsoft.com/office/drawing/2014/main" id="{73CE84BD-9459-CB0E-6AAF-8D4ACA2EBA38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365760" y="6203651"/>
            <a:ext cx="1741974" cy="334995"/>
          </a:xfrm>
          <a:prstGeom prst="rect">
            <a:avLst/>
          </a:prstGeom>
        </p:spPr>
      </p:pic>
      <p:sp>
        <p:nvSpPr>
          <p:cNvPr id="4" name="Title 1">
            <a:extLst>
              <a:ext uri="{FF2B5EF4-FFF2-40B4-BE49-F238E27FC236}">
                <a16:creationId xmlns:a16="http://schemas.microsoft.com/office/drawing/2014/main" id="{2B36E3DF-7321-D289-BFCD-AB1325637FA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69023" y="347577"/>
            <a:ext cx="11460480" cy="553998"/>
          </a:xfrm>
          <a:prstGeom prst="rect">
            <a:avLst/>
          </a:prstGeom>
        </p:spPr>
        <p:txBody>
          <a:bodyPr lIns="0" tIns="0" rIns="0" bIns="0" anchor="t">
            <a:spAutoFit/>
          </a:bodyPr>
          <a:lstStyle>
            <a:lvl1pPr>
              <a:lnSpc>
                <a:spcPct val="100000"/>
              </a:lnSpc>
              <a:defRPr lang="en-US" dirty="0">
                <a:solidFill>
                  <a:schemeClr val="accent1"/>
                </a:solidFill>
              </a:defRPr>
            </a:lvl1pPr>
          </a:lstStyle>
          <a:p>
            <a:r>
              <a:rPr lang="en-US" b="1" dirty="0"/>
              <a:t>Heading Text</a:t>
            </a:r>
          </a:p>
        </p:txBody>
      </p:sp>
      <p:sp>
        <p:nvSpPr>
          <p:cNvPr id="11" name="Text Placeholder 1">
            <a:extLst>
              <a:ext uri="{FF2B5EF4-FFF2-40B4-BE49-F238E27FC236}">
                <a16:creationId xmlns:a16="http://schemas.microsoft.com/office/drawing/2014/main" id="{426D53E2-0777-2473-AC23-4362D053C798}"/>
              </a:ext>
            </a:extLst>
          </p:cNvPr>
          <p:cNvSpPr>
            <a:spLocks noGrp="1"/>
          </p:cNvSpPr>
          <p:nvPr>
            <p:ph type="body" sz="quarter" idx="34" hasCustomPrompt="1"/>
          </p:nvPr>
        </p:nvSpPr>
        <p:spPr>
          <a:xfrm>
            <a:off x="365760" y="1061404"/>
            <a:ext cx="11460480" cy="288028"/>
          </a:xfrm>
        </p:spPr>
        <p:txBody>
          <a:bodyPr lIns="0" tIns="0" rIns="0" bIns="0">
            <a:spAutoFit/>
          </a:bodyPr>
          <a:lstStyle>
            <a:lvl1pPr marL="0" indent="0">
              <a:lnSpc>
                <a:spcPct val="114000"/>
              </a:lnSpc>
              <a:buNone/>
              <a:defRPr sz="1800"/>
            </a:lvl1pPr>
          </a:lstStyle>
          <a:p>
            <a:r>
              <a:rPr lang="en-US" dirty="0"/>
              <a:t>Subheading Text</a:t>
            </a:r>
          </a:p>
        </p:txBody>
      </p:sp>
      <p:sp>
        <p:nvSpPr>
          <p:cNvPr id="12" name="Text Placeholder 1">
            <a:extLst>
              <a:ext uri="{FF2B5EF4-FFF2-40B4-BE49-F238E27FC236}">
                <a16:creationId xmlns:a16="http://schemas.microsoft.com/office/drawing/2014/main" id="{C743AD19-260C-6509-8FEC-01E95A66CF31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365760" y="2048535"/>
            <a:ext cx="11460480" cy="469616"/>
          </a:xfrm>
        </p:spPr>
        <p:txBody>
          <a:bodyPr lIns="0" tIns="0" rIns="0" bIns="0">
            <a:spAutoFit/>
          </a:bodyPr>
          <a:lstStyle>
            <a:lvl1pPr marL="0" indent="-228600">
              <a:buNone/>
              <a:defRPr sz="1400"/>
            </a:lvl1pPr>
          </a:lstStyle>
          <a:p>
            <a:r>
              <a:rPr lang="en-US" dirty="0">
                <a:solidFill>
                  <a:srgbClr val="000000"/>
                </a:solidFill>
              </a:rPr>
              <a:t>Lorem ipsum dolor sit </a:t>
            </a:r>
            <a:r>
              <a:rPr lang="en-US" dirty="0" err="1">
                <a:solidFill>
                  <a:srgbClr val="000000"/>
                </a:solidFill>
              </a:rPr>
              <a:t>amet</a:t>
            </a:r>
            <a:r>
              <a:rPr lang="en-US" dirty="0">
                <a:solidFill>
                  <a:srgbClr val="000000"/>
                </a:solidFill>
              </a:rPr>
              <a:t>, </a:t>
            </a:r>
            <a:r>
              <a:rPr lang="en-US" dirty="0" err="1">
                <a:solidFill>
                  <a:srgbClr val="000000"/>
                </a:solidFill>
              </a:rPr>
              <a:t>consectetur</a:t>
            </a:r>
            <a:r>
              <a:rPr lang="en-US" dirty="0">
                <a:solidFill>
                  <a:srgbClr val="000000"/>
                </a:solidFill>
              </a:rPr>
              <a:t> </a:t>
            </a:r>
            <a:r>
              <a:rPr lang="en-US" dirty="0" err="1">
                <a:solidFill>
                  <a:srgbClr val="000000"/>
                </a:solidFill>
              </a:rPr>
              <a:t>adipiscing</a:t>
            </a:r>
            <a:r>
              <a:rPr lang="en-US" dirty="0">
                <a:solidFill>
                  <a:srgbClr val="000000"/>
                </a:solidFill>
              </a:rPr>
              <a:t> </a:t>
            </a:r>
            <a:r>
              <a:rPr lang="en-US" dirty="0" err="1">
                <a:solidFill>
                  <a:srgbClr val="000000"/>
                </a:solidFill>
              </a:rPr>
              <a:t>elit</a:t>
            </a:r>
            <a:r>
              <a:rPr lang="en-US" dirty="0">
                <a:solidFill>
                  <a:srgbClr val="000000"/>
                </a:solidFill>
              </a:rPr>
              <a:t>, </a:t>
            </a:r>
            <a:r>
              <a:rPr lang="en-US" dirty="0" err="1">
                <a:solidFill>
                  <a:srgbClr val="000000"/>
                </a:solidFill>
              </a:rPr>
              <a:t>voluptate</a:t>
            </a:r>
            <a:r>
              <a:rPr lang="en-US" dirty="0">
                <a:solidFill>
                  <a:srgbClr val="000000"/>
                </a:solidFill>
              </a:rPr>
              <a:t> </a:t>
            </a:r>
            <a:r>
              <a:rPr lang="en-US" dirty="0" err="1">
                <a:solidFill>
                  <a:srgbClr val="000000"/>
                </a:solidFill>
              </a:rPr>
              <a:t>velit</a:t>
            </a:r>
            <a:r>
              <a:rPr lang="en-US" dirty="0">
                <a:solidFill>
                  <a:srgbClr val="000000"/>
                </a:solidFill>
              </a:rPr>
              <a:t> </a:t>
            </a:r>
            <a:r>
              <a:rPr lang="en-US" dirty="0" err="1">
                <a:solidFill>
                  <a:srgbClr val="000000"/>
                </a:solidFill>
              </a:rPr>
              <a:t>esse</a:t>
            </a:r>
            <a:r>
              <a:rPr lang="en-US" dirty="0">
                <a:solidFill>
                  <a:srgbClr val="000000"/>
                </a:solidFill>
              </a:rPr>
              <a:t> </a:t>
            </a:r>
            <a:r>
              <a:rPr lang="en-US" dirty="0" err="1">
                <a:solidFill>
                  <a:srgbClr val="000000"/>
                </a:solidFill>
              </a:rPr>
              <a:t>cillum</a:t>
            </a:r>
            <a:r>
              <a:rPr lang="en-US" dirty="0">
                <a:solidFill>
                  <a:srgbClr val="000000"/>
                </a:solidFill>
              </a:rPr>
              <a:t> dolore </a:t>
            </a:r>
            <a:r>
              <a:rPr lang="en-US" dirty="0" err="1">
                <a:solidFill>
                  <a:srgbClr val="000000"/>
                </a:solidFill>
              </a:rPr>
              <a:t>eu</a:t>
            </a:r>
            <a:r>
              <a:rPr lang="en-US" dirty="0">
                <a:solidFill>
                  <a:srgbClr val="000000"/>
                </a:solidFill>
              </a:rPr>
              <a:t> </a:t>
            </a:r>
            <a:r>
              <a:rPr lang="en-US" dirty="0" err="1">
                <a:solidFill>
                  <a:srgbClr val="000000"/>
                </a:solidFill>
              </a:rPr>
              <a:t>fugiat</a:t>
            </a:r>
            <a:r>
              <a:rPr lang="en-US" dirty="0">
                <a:solidFill>
                  <a:srgbClr val="000000"/>
                </a:solidFill>
              </a:rPr>
              <a:t> </a:t>
            </a:r>
            <a:r>
              <a:rPr lang="en-US" dirty="0" err="1">
                <a:solidFill>
                  <a:srgbClr val="000000"/>
                </a:solidFill>
              </a:rPr>
              <a:t>nulla</a:t>
            </a:r>
            <a:r>
              <a:rPr lang="en-US" dirty="0">
                <a:solidFill>
                  <a:srgbClr val="000000"/>
                </a:solidFill>
              </a:rPr>
              <a:t> </a:t>
            </a:r>
            <a:r>
              <a:rPr lang="en-US" dirty="0" err="1">
                <a:solidFill>
                  <a:srgbClr val="000000"/>
                </a:solidFill>
              </a:rPr>
              <a:t>pariatur</a:t>
            </a:r>
            <a:r>
              <a:rPr lang="en-US" dirty="0">
                <a:solidFill>
                  <a:srgbClr val="000000"/>
                </a:solidFill>
              </a:rPr>
              <a:t>. </a:t>
            </a:r>
            <a:r>
              <a:rPr lang="en-US" dirty="0" err="1">
                <a:solidFill>
                  <a:srgbClr val="000000"/>
                </a:solidFill>
              </a:rPr>
              <a:t>Excepteur</a:t>
            </a:r>
            <a:r>
              <a:rPr lang="en-US" dirty="0">
                <a:solidFill>
                  <a:srgbClr val="000000"/>
                </a:solidFill>
              </a:rPr>
              <a:t> </a:t>
            </a:r>
            <a:r>
              <a:rPr lang="en-US" dirty="0" err="1">
                <a:solidFill>
                  <a:srgbClr val="000000"/>
                </a:solidFill>
              </a:rPr>
              <a:t>sint</a:t>
            </a:r>
            <a:r>
              <a:rPr lang="en-US" dirty="0">
                <a:solidFill>
                  <a:srgbClr val="000000"/>
                </a:solidFill>
              </a:rPr>
              <a:t> </a:t>
            </a:r>
            <a:r>
              <a:rPr lang="en-US" dirty="0" err="1">
                <a:solidFill>
                  <a:srgbClr val="000000"/>
                </a:solidFill>
              </a:rPr>
              <a:t>occaecat</a:t>
            </a:r>
            <a:r>
              <a:rPr lang="en-US" dirty="0">
                <a:solidFill>
                  <a:srgbClr val="000000"/>
                </a:solidFill>
              </a:rPr>
              <a:t> </a:t>
            </a:r>
            <a:r>
              <a:rPr lang="en-US" dirty="0" err="1">
                <a:solidFill>
                  <a:srgbClr val="000000"/>
                </a:solidFill>
              </a:rPr>
              <a:t>cupidatat</a:t>
            </a:r>
            <a:r>
              <a:rPr lang="en-US" dirty="0">
                <a:solidFill>
                  <a:srgbClr val="000000"/>
                </a:solidFill>
              </a:rPr>
              <a:t> non </a:t>
            </a:r>
            <a:r>
              <a:rPr lang="en-US" dirty="0" err="1">
                <a:solidFill>
                  <a:srgbClr val="000000"/>
                </a:solidFill>
              </a:rPr>
              <a:t>proident</a:t>
            </a:r>
            <a:r>
              <a:rPr lang="en-US" dirty="0">
                <a:solidFill>
                  <a:srgbClr val="000000"/>
                </a:solidFill>
              </a:rPr>
              <a:t>, sunt in culpa qui </a:t>
            </a:r>
            <a:r>
              <a:rPr lang="en-US" dirty="0" err="1">
                <a:solidFill>
                  <a:srgbClr val="000000"/>
                </a:solidFill>
              </a:rPr>
              <a:t>officia</a:t>
            </a:r>
            <a:r>
              <a:rPr lang="en-US" dirty="0">
                <a:solidFill>
                  <a:srgbClr val="000000"/>
                </a:solidFill>
              </a:rPr>
              <a:t> </a:t>
            </a:r>
            <a:r>
              <a:rPr lang="en-US" dirty="0" err="1">
                <a:solidFill>
                  <a:srgbClr val="000000"/>
                </a:solidFill>
              </a:rPr>
              <a:t>deserunt</a:t>
            </a:r>
            <a:r>
              <a:rPr lang="en-US" dirty="0">
                <a:solidFill>
                  <a:srgbClr val="000000"/>
                </a:solidFill>
              </a:rPr>
              <a:t> </a:t>
            </a:r>
            <a:r>
              <a:rPr lang="en-US" dirty="0" err="1">
                <a:solidFill>
                  <a:srgbClr val="000000"/>
                </a:solidFill>
              </a:rPr>
              <a:t>molli</a:t>
            </a:r>
            <a:r>
              <a:rPr lang="en-US" dirty="0">
                <a:solidFill>
                  <a:srgbClr val="000000"/>
                </a:solidFill>
              </a:rPr>
              <a:t>.</a:t>
            </a:r>
            <a:endParaRPr lang="en-US" dirty="0"/>
          </a:p>
        </p:txBody>
      </p:sp>
      <p:pic>
        <p:nvPicPr>
          <p:cNvPr id="5" name="Graphic 4">
            <a:extLst>
              <a:ext uri="{FF2B5EF4-FFF2-40B4-BE49-F238E27FC236}">
                <a16:creationId xmlns:a16="http://schemas.microsoft.com/office/drawing/2014/main" id="{24DB8F5C-7086-DDD3-B853-351B4762D699}"/>
              </a:ext>
            </a:extLst>
          </p:cNvPr>
          <p:cNvPicPr>
            <a:picLocks noChangeAspect="1"/>
          </p:cNvPicPr>
          <p:nvPr userDrawn="1"/>
        </p:nvPicPr>
        <p:blipFill rotWithShape="1">
          <a:blip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 t="54535" r="50000"/>
          <a:stretch/>
        </p:blipFill>
        <p:spPr>
          <a:xfrm>
            <a:off x="11215747" y="-1"/>
            <a:ext cx="976253" cy="873463"/>
          </a:xfrm>
          <a:prstGeom prst="rect">
            <a:avLst/>
          </a:prstGeom>
        </p:spPr>
      </p:pic>
      <p:sp>
        <p:nvSpPr>
          <p:cNvPr id="6" name="Slide Number Placeholder 2">
            <a:extLst>
              <a:ext uri="{FF2B5EF4-FFF2-40B4-BE49-F238E27FC236}">
                <a16:creationId xmlns:a16="http://schemas.microsoft.com/office/drawing/2014/main" id="{D121B32D-1F4D-5477-7ABA-878DD850535E}"/>
              </a:ext>
            </a:extLst>
          </p:cNvPr>
          <p:cNvSpPr>
            <a:spLocks noGrp="1"/>
          </p:cNvSpPr>
          <p:nvPr>
            <p:ph type="sldNum" sz="quarter" idx="37"/>
          </p:nvPr>
        </p:nvSpPr>
        <p:spPr>
          <a:xfrm>
            <a:off x="9083040" y="6188586"/>
            <a:ext cx="2743200" cy="365125"/>
          </a:xfrm>
        </p:spPr>
        <p:txBody>
          <a:bodyPr/>
          <a:lstStyle>
            <a:lvl1pPr>
              <a:defRPr>
                <a:solidFill>
                  <a:schemeClr val="accent3"/>
                </a:solidFill>
              </a:defRPr>
            </a:lvl1pPr>
          </a:lstStyle>
          <a:p>
            <a:fld id="{CE46CCC6-4865-8642-8023-BB3EC287616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3833105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_2 Section Simp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Graphic 6">
            <a:extLst>
              <a:ext uri="{FF2B5EF4-FFF2-40B4-BE49-F238E27FC236}">
                <a16:creationId xmlns:a16="http://schemas.microsoft.com/office/drawing/2014/main" id="{2AEF21FC-ABD1-2680-0BEE-E774E4253F97}"/>
              </a:ext>
            </a:extLst>
          </p:cNvPr>
          <p:cNvPicPr>
            <a:picLocks noChangeAspect="1"/>
          </p:cNvPicPr>
          <p:nvPr userDrawn="1"/>
        </p:nvPicPr>
        <p:blipFill rotWithShape="1">
          <a:blip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rcRect l="24013" t="26907"/>
          <a:stretch/>
        </p:blipFill>
        <p:spPr>
          <a:xfrm>
            <a:off x="0" y="0"/>
            <a:ext cx="1801726" cy="1538498"/>
          </a:xfrm>
          <a:prstGeom prst="rect">
            <a:avLst/>
          </a:prstGeom>
        </p:spPr>
      </p:pic>
      <p:pic>
        <p:nvPicPr>
          <p:cNvPr id="9" name="Graphic 8">
            <a:extLst>
              <a:ext uri="{FF2B5EF4-FFF2-40B4-BE49-F238E27FC236}">
                <a16:creationId xmlns:a16="http://schemas.microsoft.com/office/drawing/2014/main" id="{73CE84BD-9459-CB0E-6AAF-8D4ACA2EBA38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365760" y="6203651"/>
            <a:ext cx="1741974" cy="334995"/>
          </a:xfrm>
          <a:prstGeom prst="rect">
            <a:avLst/>
          </a:prstGeom>
        </p:spPr>
      </p:pic>
      <p:sp>
        <p:nvSpPr>
          <p:cNvPr id="4" name="Title 1">
            <a:extLst>
              <a:ext uri="{FF2B5EF4-FFF2-40B4-BE49-F238E27FC236}">
                <a16:creationId xmlns:a16="http://schemas.microsoft.com/office/drawing/2014/main" id="{2B36E3DF-7321-D289-BFCD-AB1325637FA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69023" y="347577"/>
            <a:ext cx="11460480" cy="553998"/>
          </a:xfrm>
          <a:prstGeom prst="rect">
            <a:avLst/>
          </a:prstGeom>
        </p:spPr>
        <p:txBody>
          <a:bodyPr lIns="0" tIns="0" rIns="0" bIns="0" anchor="t">
            <a:spAutoFit/>
          </a:bodyPr>
          <a:lstStyle>
            <a:lvl1pPr>
              <a:lnSpc>
                <a:spcPct val="100000"/>
              </a:lnSpc>
              <a:defRPr sz="3600">
                <a:solidFill>
                  <a:srgbClr val="00644E"/>
                </a:solidFill>
              </a:defRPr>
            </a:lvl1pPr>
          </a:lstStyle>
          <a:p>
            <a:r>
              <a:rPr lang="en-US" b="1" dirty="0"/>
              <a:t>Heading Text</a:t>
            </a:r>
          </a:p>
        </p:txBody>
      </p:sp>
      <p:sp>
        <p:nvSpPr>
          <p:cNvPr id="11" name="Text Placeholder 1">
            <a:extLst>
              <a:ext uri="{FF2B5EF4-FFF2-40B4-BE49-F238E27FC236}">
                <a16:creationId xmlns:a16="http://schemas.microsoft.com/office/drawing/2014/main" id="{426D53E2-0777-2473-AC23-4362D053C798}"/>
              </a:ext>
            </a:extLst>
          </p:cNvPr>
          <p:cNvSpPr>
            <a:spLocks noGrp="1"/>
          </p:cNvSpPr>
          <p:nvPr>
            <p:ph type="body" sz="quarter" idx="34" hasCustomPrompt="1"/>
          </p:nvPr>
        </p:nvSpPr>
        <p:spPr>
          <a:xfrm>
            <a:off x="365760" y="1061404"/>
            <a:ext cx="11460480" cy="288028"/>
          </a:xfrm>
        </p:spPr>
        <p:txBody>
          <a:bodyPr lIns="0" tIns="0" rIns="0" bIns="0">
            <a:spAutoFit/>
          </a:bodyPr>
          <a:lstStyle>
            <a:lvl1pPr marL="0" indent="0">
              <a:lnSpc>
                <a:spcPct val="114000"/>
              </a:lnSpc>
              <a:buNone/>
              <a:defRPr sz="1800"/>
            </a:lvl1pPr>
          </a:lstStyle>
          <a:p>
            <a:r>
              <a:rPr lang="en-US" dirty="0"/>
              <a:t>Subheading Text</a:t>
            </a:r>
          </a:p>
        </p:txBody>
      </p:sp>
      <p:sp>
        <p:nvSpPr>
          <p:cNvPr id="2" name="Text Placeholder 12">
            <a:extLst>
              <a:ext uri="{FF2B5EF4-FFF2-40B4-BE49-F238E27FC236}">
                <a16:creationId xmlns:a16="http://schemas.microsoft.com/office/drawing/2014/main" id="{56AC4F87-1CC5-B7F4-E4DD-AB312DF9A9E4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365758" y="1937587"/>
            <a:ext cx="5273041" cy="287130"/>
          </a:xfrm>
          <a:prstGeom prst="rect">
            <a:avLst/>
          </a:prstGeom>
        </p:spPr>
        <p:txBody>
          <a:bodyPr lIns="0" tIns="0" rIns="0" bIns="0" anchor="b">
            <a:spAutoFit/>
          </a:bodyPr>
          <a:lstStyle>
            <a:lvl1pPr marL="0" indent="0">
              <a:lnSpc>
                <a:spcPct val="114000"/>
              </a:lnSpc>
              <a:spcBef>
                <a:spcPts val="0"/>
              </a:spcBef>
              <a:buNone/>
              <a:defRPr sz="1800" b="1" i="0">
                <a:solidFill>
                  <a:srgbClr val="00644E"/>
                </a:solidFill>
                <a:latin typeface="Century Gothic" panose="020B0502020202020204" pitchFamily="34" charset="0"/>
              </a:defRPr>
            </a:lvl1pPr>
          </a:lstStyle>
          <a:p>
            <a:pPr lvl="0"/>
            <a:r>
              <a:rPr lang="en-US" dirty="0"/>
              <a:t>Section Heading</a:t>
            </a:r>
          </a:p>
        </p:txBody>
      </p:sp>
      <p:sp>
        <p:nvSpPr>
          <p:cNvPr id="5" name="Text Placeholder 12">
            <a:extLst>
              <a:ext uri="{FF2B5EF4-FFF2-40B4-BE49-F238E27FC236}">
                <a16:creationId xmlns:a16="http://schemas.microsoft.com/office/drawing/2014/main" id="{A2868A0B-9091-1AF0-D696-997A855B9954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365758" y="2337687"/>
            <a:ext cx="5273041" cy="469616"/>
          </a:xfrm>
          <a:prstGeom prst="rect">
            <a:avLst/>
          </a:prstGeom>
        </p:spPr>
        <p:txBody>
          <a:bodyPr lIns="0" tIns="0" rIns="0" bIns="0" anchor="t">
            <a:spAutoFit/>
          </a:bodyPr>
          <a:lstStyle>
            <a:lvl1pPr marL="0" indent="-228600">
              <a:lnSpc>
                <a:spcPct val="114000"/>
              </a:lnSpc>
              <a:buNone/>
              <a:defRPr sz="1400" b="0" i="0">
                <a:solidFill>
                  <a:schemeClr val="tx1"/>
                </a:solidFill>
                <a:latin typeface="Century Gothic" panose="020B0502020202020204" pitchFamily="34" charset="0"/>
              </a:defRPr>
            </a:lvl1pPr>
          </a:lstStyle>
          <a:p>
            <a:r>
              <a:rPr lang="en-US" dirty="0"/>
              <a:t>Lorem ipsum dolor sit </a:t>
            </a:r>
            <a:r>
              <a:rPr lang="en-US" dirty="0" err="1"/>
              <a:t>amet</a:t>
            </a:r>
            <a:r>
              <a:rPr lang="en-US" dirty="0"/>
              <a:t>, </a:t>
            </a:r>
            <a:r>
              <a:rPr lang="en-US" dirty="0" err="1"/>
              <a:t>consectetur</a:t>
            </a:r>
            <a:r>
              <a:rPr lang="en-US" dirty="0"/>
              <a:t> </a:t>
            </a:r>
            <a:r>
              <a:rPr lang="en-US" dirty="0" err="1"/>
              <a:t>adipiscing</a:t>
            </a:r>
            <a:r>
              <a:rPr lang="en-US" dirty="0"/>
              <a:t> </a:t>
            </a:r>
            <a:r>
              <a:rPr lang="en-US" dirty="0" err="1"/>
              <a:t>elit</a:t>
            </a:r>
            <a:r>
              <a:rPr lang="en-US" dirty="0"/>
              <a:t>, </a:t>
            </a:r>
            <a:r>
              <a:rPr lang="en-US" dirty="0" err="1"/>
              <a:t>voluptate</a:t>
            </a:r>
            <a:r>
              <a:rPr lang="en-US" dirty="0"/>
              <a:t> </a:t>
            </a:r>
            <a:r>
              <a:rPr lang="en-US" dirty="0" err="1"/>
              <a:t>velit</a:t>
            </a:r>
            <a:r>
              <a:rPr lang="en-US" dirty="0"/>
              <a:t> </a:t>
            </a:r>
            <a:r>
              <a:rPr lang="en-US" dirty="0" err="1"/>
              <a:t>esse</a:t>
            </a:r>
            <a:r>
              <a:rPr lang="en-US" dirty="0"/>
              <a:t> </a:t>
            </a:r>
            <a:r>
              <a:rPr lang="en-US" dirty="0" err="1"/>
              <a:t>cillum</a:t>
            </a:r>
            <a:r>
              <a:rPr lang="en-US" dirty="0"/>
              <a:t> dolore </a:t>
            </a:r>
            <a:r>
              <a:rPr lang="en-US" dirty="0" err="1"/>
              <a:t>eu</a:t>
            </a:r>
            <a:r>
              <a:rPr lang="en-US" dirty="0"/>
              <a:t> </a:t>
            </a:r>
            <a:r>
              <a:rPr lang="en-US" dirty="0" err="1"/>
              <a:t>fugiat</a:t>
            </a:r>
            <a:r>
              <a:rPr lang="en-US" dirty="0"/>
              <a:t> </a:t>
            </a:r>
            <a:r>
              <a:rPr lang="en-US" dirty="0" err="1"/>
              <a:t>nulla</a:t>
            </a:r>
            <a:r>
              <a:rPr lang="en-US" dirty="0"/>
              <a:t> </a:t>
            </a:r>
            <a:r>
              <a:rPr lang="en-US" dirty="0" err="1"/>
              <a:t>pariatur</a:t>
            </a:r>
            <a:endParaRPr lang="en-US" dirty="0"/>
          </a:p>
        </p:txBody>
      </p:sp>
      <p:sp>
        <p:nvSpPr>
          <p:cNvPr id="19" name="Text Placeholder 12">
            <a:extLst>
              <a:ext uri="{FF2B5EF4-FFF2-40B4-BE49-F238E27FC236}">
                <a16:creationId xmlns:a16="http://schemas.microsoft.com/office/drawing/2014/main" id="{49E5C01A-A28B-4837-6D15-24E9C243DE36}"/>
              </a:ext>
            </a:extLst>
          </p:cNvPr>
          <p:cNvSpPr>
            <a:spLocks noGrp="1"/>
          </p:cNvSpPr>
          <p:nvPr>
            <p:ph type="body" sz="quarter" idx="35" hasCustomPrompt="1"/>
          </p:nvPr>
        </p:nvSpPr>
        <p:spPr>
          <a:xfrm>
            <a:off x="6553199" y="1937587"/>
            <a:ext cx="5273041" cy="287130"/>
          </a:xfrm>
          <a:prstGeom prst="rect">
            <a:avLst/>
          </a:prstGeom>
        </p:spPr>
        <p:txBody>
          <a:bodyPr lIns="0" tIns="0" rIns="0" bIns="0" anchor="b">
            <a:spAutoFit/>
          </a:bodyPr>
          <a:lstStyle>
            <a:lvl1pPr marL="0" indent="0">
              <a:lnSpc>
                <a:spcPct val="114000"/>
              </a:lnSpc>
              <a:spcBef>
                <a:spcPts val="0"/>
              </a:spcBef>
              <a:buNone/>
              <a:defRPr sz="1800" b="1" i="0">
                <a:solidFill>
                  <a:srgbClr val="00644E"/>
                </a:solidFill>
                <a:latin typeface="Century Gothic" panose="020B0502020202020204" pitchFamily="34" charset="0"/>
              </a:defRPr>
            </a:lvl1pPr>
          </a:lstStyle>
          <a:p>
            <a:pPr lvl="0"/>
            <a:r>
              <a:rPr lang="en-US" dirty="0"/>
              <a:t>Section Heading</a:t>
            </a:r>
          </a:p>
        </p:txBody>
      </p:sp>
      <p:sp>
        <p:nvSpPr>
          <p:cNvPr id="20" name="Text Placeholder 12">
            <a:extLst>
              <a:ext uri="{FF2B5EF4-FFF2-40B4-BE49-F238E27FC236}">
                <a16:creationId xmlns:a16="http://schemas.microsoft.com/office/drawing/2014/main" id="{FA257097-78C5-A9A3-FEE3-29A004409C4C}"/>
              </a:ext>
            </a:extLst>
          </p:cNvPr>
          <p:cNvSpPr>
            <a:spLocks noGrp="1"/>
          </p:cNvSpPr>
          <p:nvPr>
            <p:ph type="body" sz="quarter" idx="36" hasCustomPrompt="1"/>
          </p:nvPr>
        </p:nvSpPr>
        <p:spPr>
          <a:xfrm>
            <a:off x="6553199" y="2337687"/>
            <a:ext cx="5273041" cy="469616"/>
          </a:xfrm>
          <a:prstGeom prst="rect">
            <a:avLst/>
          </a:prstGeom>
        </p:spPr>
        <p:txBody>
          <a:bodyPr lIns="0" tIns="0" rIns="0" bIns="0" anchor="t">
            <a:spAutoFit/>
          </a:bodyPr>
          <a:lstStyle>
            <a:lvl1pPr marL="0" indent="-228600">
              <a:lnSpc>
                <a:spcPct val="114000"/>
              </a:lnSpc>
              <a:buNone/>
              <a:defRPr sz="1400" b="0" i="0">
                <a:solidFill>
                  <a:schemeClr val="tx1"/>
                </a:solidFill>
                <a:latin typeface="Century Gothic" panose="020B0502020202020204" pitchFamily="34" charset="0"/>
              </a:defRPr>
            </a:lvl1pPr>
          </a:lstStyle>
          <a:p>
            <a:r>
              <a:rPr lang="en-US" dirty="0"/>
              <a:t>Lorem ipsum dolor sit </a:t>
            </a:r>
            <a:r>
              <a:rPr lang="en-US" dirty="0" err="1"/>
              <a:t>amet</a:t>
            </a:r>
            <a:r>
              <a:rPr lang="en-US" dirty="0"/>
              <a:t>, </a:t>
            </a:r>
            <a:r>
              <a:rPr lang="en-US" dirty="0" err="1"/>
              <a:t>consectetur</a:t>
            </a:r>
            <a:r>
              <a:rPr lang="en-US" dirty="0"/>
              <a:t> </a:t>
            </a:r>
            <a:r>
              <a:rPr lang="en-US" dirty="0" err="1"/>
              <a:t>adipiscing</a:t>
            </a:r>
            <a:r>
              <a:rPr lang="en-US" dirty="0"/>
              <a:t> </a:t>
            </a:r>
            <a:r>
              <a:rPr lang="en-US" dirty="0" err="1"/>
              <a:t>elit</a:t>
            </a:r>
            <a:r>
              <a:rPr lang="en-US" dirty="0"/>
              <a:t>, </a:t>
            </a:r>
            <a:r>
              <a:rPr lang="en-US" dirty="0" err="1"/>
              <a:t>voluptate</a:t>
            </a:r>
            <a:r>
              <a:rPr lang="en-US" dirty="0"/>
              <a:t> </a:t>
            </a:r>
            <a:r>
              <a:rPr lang="en-US" dirty="0" err="1"/>
              <a:t>velit</a:t>
            </a:r>
            <a:r>
              <a:rPr lang="en-US" dirty="0"/>
              <a:t> </a:t>
            </a:r>
            <a:r>
              <a:rPr lang="en-US" dirty="0" err="1"/>
              <a:t>esse</a:t>
            </a:r>
            <a:r>
              <a:rPr lang="en-US" dirty="0"/>
              <a:t> </a:t>
            </a:r>
            <a:r>
              <a:rPr lang="en-US" dirty="0" err="1"/>
              <a:t>cillum</a:t>
            </a:r>
            <a:r>
              <a:rPr lang="en-US" dirty="0"/>
              <a:t> dolore </a:t>
            </a:r>
            <a:r>
              <a:rPr lang="en-US" dirty="0" err="1"/>
              <a:t>eu</a:t>
            </a:r>
            <a:r>
              <a:rPr lang="en-US" dirty="0"/>
              <a:t> </a:t>
            </a:r>
            <a:r>
              <a:rPr lang="en-US" dirty="0" err="1"/>
              <a:t>fugiat</a:t>
            </a:r>
            <a:r>
              <a:rPr lang="en-US" dirty="0"/>
              <a:t> </a:t>
            </a:r>
            <a:r>
              <a:rPr lang="en-US" dirty="0" err="1"/>
              <a:t>nulla</a:t>
            </a:r>
            <a:r>
              <a:rPr lang="en-US" dirty="0"/>
              <a:t> </a:t>
            </a:r>
            <a:r>
              <a:rPr lang="en-US" dirty="0" err="1"/>
              <a:t>pariatur</a:t>
            </a:r>
            <a:endParaRPr lang="en-US" dirty="0"/>
          </a:p>
        </p:txBody>
      </p:sp>
      <p:pic>
        <p:nvPicPr>
          <p:cNvPr id="6" name="Graphic 5">
            <a:extLst>
              <a:ext uri="{FF2B5EF4-FFF2-40B4-BE49-F238E27FC236}">
                <a16:creationId xmlns:a16="http://schemas.microsoft.com/office/drawing/2014/main" id="{9837E94C-A577-9920-5CD5-6D4DABC88408}"/>
              </a:ext>
            </a:extLst>
          </p:cNvPr>
          <p:cNvPicPr>
            <a:picLocks noChangeAspect="1"/>
          </p:cNvPicPr>
          <p:nvPr userDrawn="1"/>
        </p:nvPicPr>
        <p:blipFill rotWithShape="1">
          <a:blip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rcRect r="31858" b="32760"/>
          <a:stretch/>
        </p:blipFill>
        <p:spPr>
          <a:xfrm>
            <a:off x="10818185" y="5502367"/>
            <a:ext cx="1373816" cy="1355633"/>
          </a:xfrm>
          <a:prstGeom prst="rect">
            <a:avLst/>
          </a:prstGeom>
        </p:spPr>
      </p:pic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C1D032EF-1372-DAB3-F166-A5D3E2D230BD}"/>
              </a:ext>
            </a:extLst>
          </p:cNvPr>
          <p:cNvSpPr>
            <a:spLocks noGrp="1"/>
          </p:cNvSpPr>
          <p:nvPr>
            <p:ph type="sldNum" sz="quarter" idx="37"/>
          </p:nvPr>
        </p:nvSpPr>
        <p:spPr/>
        <p:txBody>
          <a:bodyPr/>
          <a:lstStyle>
            <a:lvl1pPr>
              <a:defRPr>
                <a:solidFill>
                  <a:schemeClr val="accent3"/>
                </a:solidFill>
              </a:defRPr>
            </a:lvl1pPr>
          </a:lstStyle>
          <a:p>
            <a:fld id="{CE46CCC6-4865-8642-8023-BB3EC287616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1123859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ontent_6 Section Simp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Graphic 8">
            <a:extLst>
              <a:ext uri="{FF2B5EF4-FFF2-40B4-BE49-F238E27FC236}">
                <a16:creationId xmlns:a16="http://schemas.microsoft.com/office/drawing/2014/main" id="{73CE84BD-9459-CB0E-6AAF-8D4ACA2EBA38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365760" y="6203651"/>
            <a:ext cx="1741974" cy="334995"/>
          </a:xfrm>
          <a:prstGeom prst="rect">
            <a:avLst/>
          </a:prstGeom>
        </p:spPr>
      </p:pic>
      <p:sp>
        <p:nvSpPr>
          <p:cNvPr id="11" name="Text Placeholder 1">
            <a:extLst>
              <a:ext uri="{FF2B5EF4-FFF2-40B4-BE49-F238E27FC236}">
                <a16:creationId xmlns:a16="http://schemas.microsoft.com/office/drawing/2014/main" id="{426D53E2-0777-2473-AC23-4362D053C798}"/>
              </a:ext>
            </a:extLst>
          </p:cNvPr>
          <p:cNvSpPr>
            <a:spLocks noGrp="1"/>
          </p:cNvSpPr>
          <p:nvPr>
            <p:ph type="body" sz="quarter" idx="34" hasCustomPrompt="1"/>
          </p:nvPr>
        </p:nvSpPr>
        <p:spPr>
          <a:xfrm>
            <a:off x="365760" y="1061404"/>
            <a:ext cx="11460480" cy="288028"/>
          </a:xfrm>
        </p:spPr>
        <p:txBody>
          <a:bodyPr lIns="0" tIns="0" rIns="0" bIns="0">
            <a:spAutoFit/>
          </a:bodyPr>
          <a:lstStyle>
            <a:lvl1pPr marL="0" indent="-228600">
              <a:lnSpc>
                <a:spcPct val="114000"/>
              </a:lnSpc>
              <a:spcBef>
                <a:spcPts val="1000"/>
              </a:spcBef>
              <a:buNone/>
              <a:defRPr sz="1800"/>
            </a:lvl1pPr>
          </a:lstStyle>
          <a:p>
            <a:r>
              <a:rPr lang="en-US" dirty="0"/>
              <a:t>Subheading Text</a:t>
            </a:r>
          </a:p>
        </p:txBody>
      </p:sp>
      <p:sp>
        <p:nvSpPr>
          <p:cNvPr id="2" name="Text Placeholder 12">
            <a:extLst>
              <a:ext uri="{FF2B5EF4-FFF2-40B4-BE49-F238E27FC236}">
                <a16:creationId xmlns:a16="http://schemas.microsoft.com/office/drawing/2014/main" id="{56AC4F87-1CC5-B7F4-E4DD-AB312DF9A9E4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365759" y="2069991"/>
            <a:ext cx="3352800" cy="287130"/>
          </a:xfrm>
          <a:prstGeom prst="rect">
            <a:avLst/>
          </a:prstGeom>
        </p:spPr>
        <p:txBody>
          <a:bodyPr lIns="0" tIns="0" rIns="0" bIns="0" anchor="b">
            <a:spAutoFit/>
          </a:bodyPr>
          <a:lstStyle>
            <a:lvl1pPr marL="0" indent="-228600">
              <a:lnSpc>
                <a:spcPct val="114000"/>
              </a:lnSpc>
              <a:spcBef>
                <a:spcPts val="1000"/>
              </a:spcBef>
              <a:buNone/>
              <a:defRPr sz="1800" b="1" i="0">
                <a:solidFill>
                  <a:srgbClr val="00644E"/>
                </a:solidFill>
                <a:latin typeface="Century Gothic" panose="020B0502020202020204" pitchFamily="34" charset="0"/>
              </a:defRPr>
            </a:lvl1pPr>
          </a:lstStyle>
          <a:p>
            <a:pPr lvl="0"/>
            <a:r>
              <a:rPr lang="en-US" dirty="0"/>
              <a:t>Section Heading</a:t>
            </a:r>
          </a:p>
        </p:txBody>
      </p:sp>
      <p:sp>
        <p:nvSpPr>
          <p:cNvPr id="5" name="Text Placeholder 12">
            <a:extLst>
              <a:ext uri="{FF2B5EF4-FFF2-40B4-BE49-F238E27FC236}">
                <a16:creationId xmlns:a16="http://schemas.microsoft.com/office/drawing/2014/main" id="{A2868A0B-9091-1AF0-D696-997A855B9954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365759" y="2470091"/>
            <a:ext cx="3352800" cy="960776"/>
          </a:xfrm>
          <a:prstGeom prst="rect">
            <a:avLst/>
          </a:prstGeom>
        </p:spPr>
        <p:txBody>
          <a:bodyPr lIns="0" tIns="0" rIns="0" bIns="0" anchor="t">
            <a:spAutoFit/>
          </a:bodyPr>
          <a:lstStyle>
            <a:lvl1pPr marL="0" indent="-228600">
              <a:lnSpc>
                <a:spcPct val="114000"/>
              </a:lnSpc>
              <a:spcBef>
                <a:spcPts val="1000"/>
              </a:spcBef>
              <a:buNone/>
              <a:defRPr sz="1400" b="0" i="0">
                <a:solidFill>
                  <a:schemeClr val="tx1"/>
                </a:solidFill>
                <a:latin typeface="Century Gothic" panose="020B0502020202020204" pitchFamily="34" charset="0"/>
              </a:defRPr>
            </a:lvl1pPr>
          </a:lstStyle>
          <a:p>
            <a:r>
              <a:rPr lang="en-US" dirty="0"/>
              <a:t>Lorem ipsum dolor sit </a:t>
            </a:r>
            <a:r>
              <a:rPr lang="en-US" dirty="0" err="1"/>
              <a:t>amet</a:t>
            </a:r>
            <a:r>
              <a:rPr lang="en-US" dirty="0"/>
              <a:t>, </a:t>
            </a:r>
            <a:r>
              <a:rPr lang="en-US" dirty="0" err="1"/>
              <a:t>consectetur</a:t>
            </a:r>
            <a:r>
              <a:rPr lang="en-US" dirty="0"/>
              <a:t> </a:t>
            </a:r>
            <a:r>
              <a:rPr lang="en-US" dirty="0" err="1"/>
              <a:t>adipiscing</a:t>
            </a:r>
            <a:r>
              <a:rPr lang="en-US" dirty="0"/>
              <a:t> </a:t>
            </a:r>
            <a:r>
              <a:rPr lang="en-US" dirty="0" err="1"/>
              <a:t>elit</a:t>
            </a:r>
            <a:r>
              <a:rPr lang="en-US" dirty="0"/>
              <a:t>, </a:t>
            </a:r>
            <a:r>
              <a:rPr lang="en-US" dirty="0" err="1"/>
              <a:t>voluptate</a:t>
            </a:r>
            <a:r>
              <a:rPr lang="en-US" dirty="0"/>
              <a:t> </a:t>
            </a:r>
            <a:r>
              <a:rPr lang="en-US" dirty="0" err="1"/>
              <a:t>velit</a:t>
            </a:r>
            <a:r>
              <a:rPr lang="en-US" dirty="0"/>
              <a:t> </a:t>
            </a:r>
            <a:r>
              <a:rPr lang="en-US" dirty="0" err="1"/>
              <a:t>esse</a:t>
            </a:r>
            <a:r>
              <a:rPr lang="en-US" dirty="0"/>
              <a:t> </a:t>
            </a:r>
            <a:r>
              <a:rPr lang="en-US" dirty="0" err="1"/>
              <a:t>cillum</a:t>
            </a:r>
            <a:r>
              <a:rPr lang="en-US" dirty="0"/>
              <a:t> dolore </a:t>
            </a:r>
            <a:r>
              <a:rPr lang="en-US" dirty="0" err="1"/>
              <a:t>eu</a:t>
            </a:r>
            <a:r>
              <a:rPr lang="en-US" dirty="0"/>
              <a:t> </a:t>
            </a:r>
            <a:r>
              <a:rPr lang="en-US" dirty="0" err="1"/>
              <a:t>fugiat</a:t>
            </a:r>
            <a:r>
              <a:rPr lang="en-US" dirty="0"/>
              <a:t> </a:t>
            </a:r>
            <a:r>
              <a:rPr lang="en-US" dirty="0" err="1"/>
              <a:t>nulla</a:t>
            </a:r>
            <a:r>
              <a:rPr lang="en-US" dirty="0"/>
              <a:t> </a:t>
            </a:r>
            <a:r>
              <a:rPr lang="en-US" dirty="0" err="1"/>
              <a:t>pariatur</a:t>
            </a:r>
            <a:endParaRPr lang="en-US" dirty="0"/>
          </a:p>
        </p:txBody>
      </p:sp>
      <p:sp>
        <p:nvSpPr>
          <p:cNvPr id="6" name="Text Placeholder 12">
            <a:extLst>
              <a:ext uri="{FF2B5EF4-FFF2-40B4-BE49-F238E27FC236}">
                <a16:creationId xmlns:a16="http://schemas.microsoft.com/office/drawing/2014/main" id="{46043AF4-BABB-A2C5-2885-45BD5855CF84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4402063" y="2081362"/>
            <a:ext cx="3352800" cy="287130"/>
          </a:xfrm>
          <a:prstGeom prst="rect">
            <a:avLst/>
          </a:prstGeom>
        </p:spPr>
        <p:txBody>
          <a:bodyPr lIns="0" tIns="0" rIns="0" bIns="0" anchor="b">
            <a:spAutoFit/>
          </a:bodyPr>
          <a:lstStyle>
            <a:lvl1pPr marL="0" indent="-228600">
              <a:lnSpc>
                <a:spcPct val="114000"/>
              </a:lnSpc>
              <a:spcBef>
                <a:spcPts val="1000"/>
              </a:spcBef>
              <a:buNone/>
              <a:defRPr sz="1800" b="1" i="0">
                <a:solidFill>
                  <a:srgbClr val="00644E"/>
                </a:solidFill>
                <a:latin typeface="Century Gothic" panose="020B0502020202020204" pitchFamily="34" charset="0"/>
              </a:defRPr>
            </a:lvl1pPr>
          </a:lstStyle>
          <a:p>
            <a:pPr lvl="0"/>
            <a:r>
              <a:rPr lang="en-US" dirty="0"/>
              <a:t>Section Heading</a:t>
            </a:r>
          </a:p>
        </p:txBody>
      </p:sp>
      <p:sp>
        <p:nvSpPr>
          <p:cNvPr id="7" name="Text Placeholder 12">
            <a:extLst>
              <a:ext uri="{FF2B5EF4-FFF2-40B4-BE49-F238E27FC236}">
                <a16:creationId xmlns:a16="http://schemas.microsoft.com/office/drawing/2014/main" id="{7281A2BA-6ACF-563F-3CCD-33D6C7F6A4C3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4402063" y="2481462"/>
            <a:ext cx="3352800" cy="960776"/>
          </a:xfrm>
          <a:prstGeom prst="rect">
            <a:avLst/>
          </a:prstGeom>
        </p:spPr>
        <p:txBody>
          <a:bodyPr lIns="0" tIns="0" rIns="0" bIns="0" anchor="t">
            <a:spAutoFit/>
          </a:bodyPr>
          <a:lstStyle>
            <a:lvl1pPr marL="0" indent="-228600">
              <a:lnSpc>
                <a:spcPct val="114000"/>
              </a:lnSpc>
              <a:spcBef>
                <a:spcPts val="1000"/>
              </a:spcBef>
              <a:buNone/>
              <a:defRPr sz="1400" b="0" i="0">
                <a:solidFill>
                  <a:schemeClr val="tx1"/>
                </a:solidFill>
                <a:latin typeface="Century Gothic" panose="020B0502020202020204" pitchFamily="34" charset="0"/>
              </a:defRPr>
            </a:lvl1pPr>
          </a:lstStyle>
          <a:p>
            <a:r>
              <a:rPr lang="en-US" dirty="0"/>
              <a:t>Lorem ipsum dolor sit </a:t>
            </a:r>
            <a:r>
              <a:rPr lang="en-US" dirty="0" err="1"/>
              <a:t>amet</a:t>
            </a:r>
            <a:r>
              <a:rPr lang="en-US" dirty="0"/>
              <a:t>, </a:t>
            </a:r>
            <a:r>
              <a:rPr lang="en-US" dirty="0" err="1"/>
              <a:t>consectetur</a:t>
            </a:r>
            <a:r>
              <a:rPr lang="en-US" dirty="0"/>
              <a:t> </a:t>
            </a:r>
            <a:r>
              <a:rPr lang="en-US" dirty="0" err="1"/>
              <a:t>adipiscing</a:t>
            </a:r>
            <a:r>
              <a:rPr lang="en-US" dirty="0"/>
              <a:t> </a:t>
            </a:r>
            <a:r>
              <a:rPr lang="en-US" dirty="0" err="1"/>
              <a:t>elit</a:t>
            </a:r>
            <a:r>
              <a:rPr lang="en-US" dirty="0"/>
              <a:t>, </a:t>
            </a:r>
            <a:r>
              <a:rPr lang="en-US" dirty="0" err="1"/>
              <a:t>voluptate</a:t>
            </a:r>
            <a:r>
              <a:rPr lang="en-US" dirty="0"/>
              <a:t> </a:t>
            </a:r>
            <a:r>
              <a:rPr lang="en-US" dirty="0" err="1"/>
              <a:t>velit</a:t>
            </a:r>
            <a:r>
              <a:rPr lang="en-US" dirty="0"/>
              <a:t> </a:t>
            </a:r>
            <a:r>
              <a:rPr lang="en-US" dirty="0" err="1"/>
              <a:t>esse</a:t>
            </a:r>
            <a:r>
              <a:rPr lang="en-US" dirty="0"/>
              <a:t> </a:t>
            </a:r>
            <a:r>
              <a:rPr lang="en-US" dirty="0" err="1"/>
              <a:t>cillum</a:t>
            </a:r>
            <a:r>
              <a:rPr lang="en-US" dirty="0"/>
              <a:t> dolore </a:t>
            </a:r>
            <a:r>
              <a:rPr lang="en-US" dirty="0" err="1"/>
              <a:t>eu</a:t>
            </a:r>
            <a:r>
              <a:rPr lang="en-US" dirty="0"/>
              <a:t> </a:t>
            </a:r>
            <a:r>
              <a:rPr lang="en-US" dirty="0" err="1"/>
              <a:t>fugiat</a:t>
            </a:r>
            <a:r>
              <a:rPr lang="en-US" dirty="0"/>
              <a:t> </a:t>
            </a:r>
            <a:r>
              <a:rPr lang="en-US" dirty="0" err="1"/>
              <a:t>nulla</a:t>
            </a:r>
            <a:r>
              <a:rPr lang="en-US" dirty="0"/>
              <a:t> </a:t>
            </a:r>
            <a:r>
              <a:rPr lang="en-US" dirty="0" err="1"/>
              <a:t>pariatur</a:t>
            </a:r>
            <a:endParaRPr lang="en-US" dirty="0"/>
          </a:p>
        </p:txBody>
      </p:sp>
      <p:sp>
        <p:nvSpPr>
          <p:cNvPr id="8" name="Text Placeholder 12">
            <a:extLst>
              <a:ext uri="{FF2B5EF4-FFF2-40B4-BE49-F238E27FC236}">
                <a16:creationId xmlns:a16="http://schemas.microsoft.com/office/drawing/2014/main" id="{BF04965D-5D7C-A953-0036-DB33647D956B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8438367" y="2081362"/>
            <a:ext cx="3352800" cy="287130"/>
          </a:xfrm>
          <a:prstGeom prst="rect">
            <a:avLst/>
          </a:prstGeom>
        </p:spPr>
        <p:txBody>
          <a:bodyPr lIns="0" tIns="0" rIns="0" bIns="0" anchor="b">
            <a:spAutoFit/>
          </a:bodyPr>
          <a:lstStyle>
            <a:lvl1pPr marL="0" indent="-228600">
              <a:lnSpc>
                <a:spcPct val="114000"/>
              </a:lnSpc>
              <a:spcBef>
                <a:spcPts val="1000"/>
              </a:spcBef>
              <a:buNone/>
              <a:defRPr sz="1800" b="1" i="0">
                <a:solidFill>
                  <a:srgbClr val="00644E"/>
                </a:solidFill>
                <a:latin typeface="Century Gothic" panose="020B0502020202020204" pitchFamily="34" charset="0"/>
              </a:defRPr>
            </a:lvl1pPr>
          </a:lstStyle>
          <a:p>
            <a:pPr lvl="0"/>
            <a:r>
              <a:rPr lang="en-US" dirty="0"/>
              <a:t>Section Heading</a:t>
            </a:r>
          </a:p>
        </p:txBody>
      </p:sp>
      <p:sp>
        <p:nvSpPr>
          <p:cNvPr id="10" name="Text Placeholder 12">
            <a:extLst>
              <a:ext uri="{FF2B5EF4-FFF2-40B4-BE49-F238E27FC236}">
                <a16:creationId xmlns:a16="http://schemas.microsoft.com/office/drawing/2014/main" id="{D4F24997-4E67-E21D-059C-42D9199A5805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8438367" y="2481462"/>
            <a:ext cx="3352800" cy="960776"/>
          </a:xfrm>
          <a:prstGeom prst="rect">
            <a:avLst/>
          </a:prstGeom>
        </p:spPr>
        <p:txBody>
          <a:bodyPr lIns="0" tIns="0" rIns="0" bIns="0" anchor="t">
            <a:spAutoFit/>
          </a:bodyPr>
          <a:lstStyle>
            <a:lvl1pPr marL="0" indent="-228600">
              <a:lnSpc>
                <a:spcPct val="114000"/>
              </a:lnSpc>
              <a:spcBef>
                <a:spcPts val="1000"/>
              </a:spcBef>
              <a:buNone/>
              <a:defRPr sz="1400" b="0" i="0">
                <a:solidFill>
                  <a:schemeClr val="tx1"/>
                </a:solidFill>
                <a:latin typeface="Century Gothic" panose="020B0502020202020204" pitchFamily="34" charset="0"/>
              </a:defRPr>
            </a:lvl1pPr>
          </a:lstStyle>
          <a:p>
            <a:r>
              <a:rPr lang="en-US" dirty="0"/>
              <a:t>Lorem ipsum dolor sit </a:t>
            </a:r>
            <a:r>
              <a:rPr lang="en-US" dirty="0" err="1"/>
              <a:t>amet</a:t>
            </a:r>
            <a:r>
              <a:rPr lang="en-US" dirty="0"/>
              <a:t>, </a:t>
            </a:r>
            <a:r>
              <a:rPr lang="en-US" dirty="0" err="1"/>
              <a:t>consectetur</a:t>
            </a:r>
            <a:r>
              <a:rPr lang="en-US" dirty="0"/>
              <a:t> </a:t>
            </a:r>
            <a:r>
              <a:rPr lang="en-US" dirty="0" err="1"/>
              <a:t>adipiscing</a:t>
            </a:r>
            <a:r>
              <a:rPr lang="en-US" dirty="0"/>
              <a:t> </a:t>
            </a:r>
            <a:r>
              <a:rPr lang="en-US" dirty="0" err="1"/>
              <a:t>elit</a:t>
            </a:r>
            <a:r>
              <a:rPr lang="en-US" dirty="0"/>
              <a:t>, </a:t>
            </a:r>
            <a:r>
              <a:rPr lang="en-US" dirty="0" err="1"/>
              <a:t>voluptate</a:t>
            </a:r>
            <a:r>
              <a:rPr lang="en-US" dirty="0"/>
              <a:t> </a:t>
            </a:r>
            <a:r>
              <a:rPr lang="en-US" dirty="0" err="1"/>
              <a:t>velit</a:t>
            </a:r>
            <a:r>
              <a:rPr lang="en-US" dirty="0"/>
              <a:t> </a:t>
            </a:r>
            <a:r>
              <a:rPr lang="en-US" dirty="0" err="1"/>
              <a:t>esse</a:t>
            </a:r>
            <a:r>
              <a:rPr lang="en-US" dirty="0"/>
              <a:t> </a:t>
            </a:r>
            <a:r>
              <a:rPr lang="en-US" dirty="0" err="1"/>
              <a:t>cillum</a:t>
            </a:r>
            <a:r>
              <a:rPr lang="en-US" dirty="0"/>
              <a:t> dolore </a:t>
            </a:r>
            <a:r>
              <a:rPr lang="en-US" dirty="0" err="1"/>
              <a:t>eu</a:t>
            </a:r>
            <a:r>
              <a:rPr lang="en-US" dirty="0"/>
              <a:t> </a:t>
            </a:r>
            <a:r>
              <a:rPr lang="en-US" dirty="0" err="1"/>
              <a:t>fugiat</a:t>
            </a:r>
            <a:r>
              <a:rPr lang="en-US" dirty="0"/>
              <a:t> </a:t>
            </a:r>
            <a:r>
              <a:rPr lang="en-US" dirty="0" err="1"/>
              <a:t>nulla</a:t>
            </a:r>
            <a:r>
              <a:rPr lang="en-US" dirty="0"/>
              <a:t> </a:t>
            </a:r>
            <a:r>
              <a:rPr lang="en-US" dirty="0" err="1"/>
              <a:t>pariatur</a:t>
            </a:r>
            <a:endParaRPr lang="en-US" dirty="0"/>
          </a:p>
        </p:txBody>
      </p:sp>
      <p:sp>
        <p:nvSpPr>
          <p:cNvPr id="13" name="Text Placeholder 12">
            <a:extLst>
              <a:ext uri="{FF2B5EF4-FFF2-40B4-BE49-F238E27FC236}">
                <a16:creationId xmlns:a16="http://schemas.microsoft.com/office/drawing/2014/main" id="{DFA41CD0-6BA1-182E-4814-806CDBA3C551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365759" y="4030871"/>
            <a:ext cx="3352800" cy="287130"/>
          </a:xfrm>
          <a:prstGeom prst="rect">
            <a:avLst/>
          </a:prstGeom>
        </p:spPr>
        <p:txBody>
          <a:bodyPr lIns="0" tIns="0" rIns="0" bIns="0" anchor="b">
            <a:spAutoFit/>
          </a:bodyPr>
          <a:lstStyle>
            <a:lvl1pPr marL="0" indent="-228600">
              <a:lnSpc>
                <a:spcPct val="114000"/>
              </a:lnSpc>
              <a:spcBef>
                <a:spcPts val="1000"/>
              </a:spcBef>
              <a:buNone/>
              <a:defRPr sz="1800" b="1" i="0">
                <a:solidFill>
                  <a:srgbClr val="00644E"/>
                </a:solidFill>
                <a:latin typeface="Century Gothic" panose="020B0502020202020204" pitchFamily="34" charset="0"/>
              </a:defRPr>
            </a:lvl1pPr>
          </a:lstStyle>
          <a:p>
            <a:pPr lvl="0"/>
            <a:r>
              <a:rPr lang="en-US" dirty="0"/>
              <a:t>Section Heading</a:t>
            </a:r>
          </a:p>
        </p:txBody>
      </p:sp>
      <p:sp>
        <p:nvSpPr>
          <p:cNvPr id="14" name="Text Placeholder 12">
            <a:extLst>
              <a:ext uri="{FF2B5EF4-FFF2-40B4-BE49-F238E27FC236}">
                <a16:creationId xmlns:a16="http://schemas.microsoft.com/office/drawing/2014/main" id="{A4AA4F84-9495-F492-AA6E-32F7B4221570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365759" y="4430971"/>
            <a:ext cx="3352800" cy="960776"/>
          </a:xfrm>
          <a:prstGeom prst="rect">
            <a:avLst/>
          </a:prstGeom>
        </p:spPr>
        <p:txBody>
          <a:bodyPr lIns="0" tIns="0" rIns="0" bIns="0" anchor="t">
            <a:spAutoFit/>
          </a:bodyPr>
          <a:lstStyle>
            <a:lvl1pPr marL="0" indent="-228600">
              <a:lnSpc>
                <a:spcPct val="114000"/>
              </a:lnSpc>
              <a:spcBef>
                <a:spcPts val="1000"/>
              </a:spcBef>
              <a:buNone/>
              <a:defRPr sz="1400" b="0" i="0">
                <a:solidFill>
                  <a:schemeClr val="tx1"/>
                </a:solidFill>
                <a:latin typeface="Century Gothic" panose="020B0502020202020204" pitchFamily="34" charset="0"/>
              </a:defRPr>
            </a:lvl1pPr>
          </a:lstStyle>
          <a:p>
            <a:r>
              <a:rPr lang="en-US" dirty="0"/>
              <a:t>Lorem ipsum dolor sit </a:t>
            </a:r>
            <a:r>
              <a:rPr lang="en-US" dirty="0" err="1"/>
              <a:t>amet</a:t>
            </a:r>
            <a:r>
              <a:rPr lang="en-US" dirty="0"/>
              <a:t>, </a:t>
            </a:r>
            <a:r>
              <a:rPr lang="en-US" dirty="0" err="1"/>
              <a:t>consectetur</a:t>
            </a:r>
            <a:r>
              <a:rPr lang="en-US" dirty="0"/>
              <a:t> </a:t>
            </a:r>
            <a:r>
              <a:rPr lang="en-US" dirty="0" err="1"/>
              <a:t>adipiscing</a:t>
            </a:r>
            <a:r>
              <a:rPr lang="en-US" dirty="0"/>
              <a:t> </a:t>
            </a:r>
            <a:r>
              <a:rPr lang="en-US" dirty="0" err="1"/>
              <a:t>elit</a:t>
            </a:r>
            <a:r>
              <a:rPr lang="en-US" dirty="0"/>
              <a:t>, </a:t>
            </a:r>
            <a:r>
              <a:rPr lang="en-US" dirty="0" err="1"/>
              <a:t>voluptate</a:t>
            </a:r>
            <a:r>
              <a:rPr lang="en-US" dirty="0"/>
              <a:t> </a:t>
            </a:r>
            <a:r>
              <a:rPr lang="en-US" dirty="0" err="1"/>
              <a:t>velit</a:t>
            </a:r>
            <a:r>
              <a:rPr lang="en-US" dirty="0"/>
              <a:t> </a:t>
            </a:r>
            <a:r>
              <a:rPr lang="en-US" dirty="0" err="1"/>
              <a:t>esse</a:t>
            </a:r>
            <a:r>
              <a:rPr lang="en-US" dirty="0"/>
              <a:t> </a:t>
            </a:r>
            <a:r>
              <a:rPr lang="en-US" dirty="0" err="1"/>
              <a:t>cillum</a:t>
            </a:r>
            <a:r>
              <a:rPr lang="en-US" dirty="0"/>
              <a:t> dolore </a:t>
            </a:r>
            <a:r>
              <a:rPr lang="en-US" dirty="0" err="1"/>
              <a:t>eu</a:t>
            </a:r>
            <a:r>
              <a:rPr lang="en-US" dirty="0"/>
              <a:t> </a:t>
            </a:r>
            <a:r>
              <a:rPr lang="en-US" dirty="0" err="1"/>
              <a:t>fugiat</a:t>
            </a:r>
            <a:r>
              <a:rPr lang="en-US" dirty="0"/>
              <a:t> </a:t>
            </a:r>
            <a:r>
              <a:rPr lang="en-US" dirty="0" err="1"/>
              <a:t>nulla</a:t>
            </a:r>
            <a:r>
              <a:rPr lang="en-US" dirty="0"/>
              <a:t> </a:t>
            </a:r>
            <a:r>
              <a:rPr lang="en-US" dirty="0" err="1"/>
              <a:t>pariatur</a:t>
            </a:r>
            <a:endParaRPr lang="en-US" dirty="0"/>
          </a:p>
        </p:txBody>
      </p:sp>
      <p:sp>
        <p:nvSpPr>
          <p:cNvPr id="15" name="Text Placeholder 12">
            <a:extLst>
              <a:ext uri="{FF2B5EF4-FFF2-40B4-BE49-F238E27FC236}">
                <a16:creationId xmlns:a16="http://schemas.microsoft.com/office/drawing/2014/main" id="{5609AD39-C18B-BEB4-5B4A-2D8D3EA67488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4402063" y="4042242"/>
            <a:ext cx="3352800" cy="287130"/>
          </a:xfrm>
          <a:prstGeom prst="rect">
            <a:avLst/>
          </a:prstGeom>
        </p:spPr>
        <p:txBody>
          <a:bodyPr lIns="0" tIns="0" rIns="0" bIns="0" anchor="b">
            <a:spAutoFit/>
          </a:bodyPr>
          <a:lstStyle>
            <a:lvl1pPr marL="0" indent="-228600">
              <a:lnSpc>
                <a:spcPct val="114000"/>
              </a:lnSpc>
              <a:spcBef>
                <a:spcPts val="1000"/>
              </a:spcBef>
              <a:buNone/>
              <a:defRPr sz="1800" b="1" i="0">
                <a:solidFill>
                  <a:srgbClr val="00644E"/>
                </a:solidFill>
                <a:latin typeface="Century Gothic" panose="020B0502020202020204" pitchFamily="34" charset="0"/>
              </a:defRPr>
            </a:lvl1pPr>
          </a:lstStyle>
          <a:p>
            <a:pPr lvl="0"/>
            <a:r>
              <a:rPr lang="en-US" dirty="0"/>
              <a:t>Section Heading</a:t>
            </a:r>
          </a:p>
        </p:txBody>
      </p:sp>
      <p:sp>
        <p:nvSpPr>
          <p:cNvPr id="16" name="Text Placeholder 12">
            <a:extLst>
              <a:ext uri="{FF2B5EF4-FFF2-40B4-BE49-F238E27FC236}">
                <a16:creationId xmlns:a16="http://schemas.microsoft.com/office/drawing/2014/main" id="{F632A298-E925-4503-4DB3-96F86B5AA86A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4402063" y="4442342"/>
            <a:ext cx="3352800" cy="960776"/>
          </a:xfrm>
          <a:prstGeom prst="rect">
            <a:avLst/>
          </a:prstGeom>
        </p:spPr>
        <p:txBody>
          <a:bodyPr lIns="0" tIns="0" rIns="0" bIns="0" anchor="t">
            <a:spAutoFit/>
          </a:bodyPr>
          <a:lstStyle>
            <a:lvl1pPr marL="0" indent="-228600">
              <a:lnSpc>
                <a:spcPct val="114000"/>
              </a:lnSpc>
              <a:spcBef>
                <a:spcPts val="1000"/>
              </a:spcBef>
              <a:buNone/>
              <a:defRPr sz="1400" b="0" i="0">
                <a:solidFill>
                  <a:schemeClr val="tx1"/>
                </a:solidFill>
                <a:latin typeface="Century Gothic" panose="020B0502020202020204" pitchFamily="34" charset="0"/>
              </a:defRPr>
            </a:lvl1pPr>
          </a:lstStyle>
          <a:p>
            <a:r>
              <a:rPr lang="en-US" dirty="0"/>
              <a:t>Lorem ipsum dolor sit </a:t>
            </a:r>
            <a:r>
              <a:rPr lang="en-US" dirty="0" err="1"/>
              <a:t>amet</a:t>
            </a:r>
            <a:r>
              <a:rPr lang="en-US" dirty="0"/>
              <a:t>, </a:t>
            </a:r>
            <a:r>
              <a:rPr lang="en-US" dirty="0" err="1"/>
              <a:t>consectetur</a:t>
            </a:r>
            <a:r>
              <a:rPr lang="en-US" dirty="0"/>
              <a:t> </a:t>
            </a:r>
            <a:r>
              <a:rPr lang="en-US" dirty="0" err="1"/>
              <a:t>adipiscing</a:t>
            </a:r>
            <a:r>
              <a:rPr lang="en-US" dirty="0"/>
              <a:t> </a:t>
            </a:r>
            <a:r>
              <a:rPr lang="en-US" dirty="0" err="1"/>
              <a:t>elit</a:t>
            </a:r>
            <a:r>
              <a:rPr lang="en-US" dirty="0"/>
              <a:t>, </a:t>
            </a:r>
            <a:r>
              <a:rPr lang="en-US" dirty="0" err="1"/>
              <a:t>voluptate</a:t>
            </a:r>
            <a:r>
              <a:rPr lang="en-US" dirty="0"/>
              <a:t> </a:t>
            </a:r>
            <a:r>
              <a:rPr lang="en-US" dirty="0" err="1"/>
              <a:t>velit</a:t>
            </a:r>
            <a:r>
              <a:rPr lang="en-US" dirty="0"/>
              <a:t> </a:t>
            </a:r>
            <a:r>
              <a:rPr lang="en-US" dirty="0" err="1"/>
              <a:t>esse</a:t>
            </a:r>
            <a:r>
              <a:rPr lang="en-US" dirty="0"/>
              <a:t> </a:t>
            </a:r>
            <a:r>
              <a:rPr lang="en-US" dirty="0" err="1"/>
              <a:t>cillum</a:t>
            </a:r>
            <a:r>
              <a:rPr lang="en-US" dirty="0"/>
              <a:t> dolore </a:t>
            </a:r>
            <a:r>
              <a:rPr lang="en-US" dirty="0" err="1"/>
              <a:t>eu</a:t>
            </a:r>
            <a:r>
              <a:rPr lang="en-US" dirty="0"/>
              <a:t> </a:t>
            </a:r>
            <a:r>
              <a:rPr lang="en-US" dirty="0" err="1"/>
              <a:t>fugiat</a:t>
            </a:r>
            <a:r>
              <a:rPr lang="en-US" dirty="0"/>
              <a:t> </a:t>
            </a:r>
            <a:r>
              <a:rPr lang="en-US" dirty="0" err="1"/>
              <a:t>nulla</a:t>
            </a:r>
            <a:r>
              <a:rPr lang="en-US" dirty="0"/>
              <a:t> </a:t>
            </a:r>
            <a:r>
              <a:rPr lang="en-US" dirty="0" err="1"/>
              <a:t>pariatur</a:t>
            </a:r>
            <a:endParaRPr lang="en-US" dirty="0"/>
          </a:p>
        </p:txBody>
      </p:sp>
      <p:sp>
        <p:nvSpPr>
          <p:cNvPr id="17" name="Text Placeholder 12">
            <a:extLst>
              <a:ext uri="{FF2B5EF4-FFF2-40B4-BE49-F238E27FC236}">
                <a16:creationId xmlns:a16="http://schemas.microsoft.com/office/drawing/2014/main" id="{C4BA1A37-C93F-3369-5898-7596F0343B21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8438367" y="4042242"/>
            <a:ext cx="3352800" cy="287130"/>
          </a:xfrm>
          <a:prstGeom prst="rect">
            <a:avLst/>
          </a:prstGeom>
        </p:spPr>
        <p:txBody>
          <a:bodyPr lIns="0" tIns="0" rIns="0" bIns="0" anchor="b">
            <a:spAutoFit/>
          </a:bodyPr>
          <a:lstStyle>
            <a:lvl1pPr marL="0" indent="-228600">
              <a:lnSpc>
                <a:spcPct val="114000"/>
              </a:lnSpc>
              <a:spcBef>
                <a:spcPts val="1000"/>
              </a:spcBef>
              <a:buNone/>
              <a:defRPr sz="1800" b="1" i="0">
                <a:solidFill>
                  <a:srgbClr val="00644E"/>
                </a:solidFill>
                <a:latin typeface="Century Gothic" panose="020B0502020202020204" pitchFamily="34" charset="0"/>
              </a:defRPr>
            </a:lvl1pPr>
          </a:lstStyle>
          <a:p>
            <a:pPr lvl="0"/>
            <a:r>
              <a:rPr lang="en-US" dirty="0"/>
              <a:t>Section Heading</a:t>
            </a:r>
          </a:p>
        </p:txBody>
      </p:sp>
      <p:sp>
        <p:nvSpPr>
          <p:cNvPr id="18" name="Text Placeholder 12">
            <a:extLst>
              <a:ext uri="{FF2B5EF4-FFF2-40B4-BE49-F238E27FC236}">
                <a16:creationId xmlns:a16="http://schemas.microsoft.com/office/drawing/2014/main" id="{2A693FED-59C2-A5E0-22AA-62D2C113DDA7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8438367" y="4442342"/>
            <a:ext cx="3352800" cy="960776"/>
          </a:xfrm>
          <a:prstGeom prst="rect">
            <a:avLst/>
          </a:prstGeom>
        </p:spPr>
        <p:txBody>
          <a:bodyPr lIns="0" tIns="0" rIns="0" bIns="0" anchor="t">
            <a:spAutoFit/>
          </a:bodyPr>
          <a:lstStyle>
            <a:lvl1pPr marL="0" indent="-228600">
              <a:lnSpc>
                <a:spcPct val="114000"/>
              </a:lnSpc>
              <a:spcBef>
                <a:spcPts val="1000"/>
              </a:spcBef>
              <a:buNone/>
              <a:defRPr sz="1400" b="0" i="0">
                <a:solidFill>
                  <a:schemeClr val="tx1"/>
                </a:solidFill>
                <a:latin typeface="Century Gothic" panose="020B0502020202020204" pitchFamily="34" charset="0"/>
              </a:defRPr>
            </a:lvl1pPr>
          </a:lstStyle>
          <a:p>
            <a:r>
              <a:rPr lang="en-US" dirty="0"/>
              <a:t>Lorem ipsum dolor sit </a:t>
            </a:r>
            <a:r>
              <a:rPr lang="en-US" dirty="0" err="1"/>
              <a:t>amet</a:t>
            </a:r>
            <a:r>
              <a:rPr lang="en-US" dirty="0"/>
              <a:t>, </a:t>
            </a:r>
            <a:r>
              <a:rPr lang="en-US" dirty="0" err="1"/>
              <a:t>consectetur</a:t>
            </a:r>
            <a:r>
              <a:rPr lang="en-US" dirty="0"/>
              <a:t> </a:t>
            </a:r>
            <a:r>
              <a:rPr lang="en-US" dirty="0" err="1"/>
              <a:t>adipiscing</a:t>
            </a:r>
            <a:r>
              <a:rPr lang="en-US" dirty="0"/>
              <a:t> </a:t>
            </a:r>
            <a:r>
              <a:rPr lang="en-US" dirty="0" err="1"/>
              <a:t>elit</a:t>
            </a:r>
            <a:r>
              <a:rPr lang="en-US" dirty="0"/>
              <a:t>, </a:t>
            </a:r>
            <a:r>
              <a:rPr lang="en-US" dirty="0" err="1"/>
              <a:t>voluptate</a:t>
            </a:r>
            <a:r>
              <a:rPr lang="en-US" dirty="0"/>
              <a:t> </a:t>
            </a:r>
            <a:r>
              <a:rPr lang="en-US" dirty="0" err="1"/>
              <a:t>velit</a:t>
            </a:r>
            <a:r>
              <a:rPr lang="en-US" dirty="0"/>
              <a:t> </a:t>
            </a:r>
            <a:r>
              <a:rPr lang="en-US" dirty="0" err="1"/>
              <a:t>esse</a:t>
            </a:r>
            <a:r>
              <a:rPr lang="en-US" dirty="0"/>
              <a:t> </a:t>
            </a:r>
            <a:r>
              <a:rPr lang="en-US" dirty="0" err="1"/>
              <a:t>cillum</a:t>
            </a:r>
            <a:r>
              <a:rPr lang="en-US" dirty="0"/>
              <a:t> dolore </a:t>
            </a:r>
            <a:r>
              <a:rPr lang="en-US" dirty="0" err="1"/>
              <a:t>eu</a:t>
            </a:r>
            <a:r>
              <a:rPr lang="en-US" dirty="0"/>
              <a:t> </a:t>
            </a:r>
            <a:r>
              <a:rPr lang="en-US" dirty="0" err="1"/>
              <a:t>fugiat</a:t>
            </a:r>
            <a:r>
              <a:rPr lang="en-US" dirty="0"/>
              <a:t> </a:t>
            </a:r>
            <a:r>
              <a:rPr lang="en-US" dirty="0" err="1"/>
              <a:t>nulla</a:t>
            </a:r>
            <a:r>
              <a:rPr lang="en-US" dirty="0"/>
              <a:t> </a:t>
            </a:r>
            <a:r>
              <a:rPr lang="en-US" dirty="0" err="1"/>
              <a:t>pariatur</a:t>
            </a:r>
            <a:endParaRPr lang="en-US" dirty="0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341C323C-DA88-F53A-814D-8F0D4BCE1496}"/>
              </a:ext>
            </a:extLst>
          </p:cNvPr>
          <p:cNvSpPr>
            <a:spLocks noGrp="1"/>
          </p:cNvSpPr>
          <p:nvPr>
            <p:ph type="sldNum" sz="quarter" idx="35"/>
          </p:nvPr>
        </p:nvSpPr>
        <p:spPr/>
        <p:txBody>
          <a:bodyPr/>
          <a:lstStyle>
            <a:lvl1pPr>
              <a:defRPr>
                <a:solidFill>
                  <a:schemeClr val="accent3"/>
                </a:solidFill>
              </a:defRPr>
            </a:lvl1pPr>
          </a:lstStyle>
          <a:p>
            <a:fld id="{CE46CCC6-4865-8642-8023-BB3EC2876169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2" name="Title 1">
            <a:extLst>
              <a:ext uri="{FF2B5EF4-FFF2-40B4-BE49-F238E27FC236}">
                <a16:creationId xmlns:a16="http://schemas.microsoft.com/office/drawing/2014/main" id="{ED5FFFDE-E1BB-BBA0-926A-25EAD75A917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69023" y="347577"/>
            <a:ext cx="11460480" cy="553998"/>
          </a:xfrm>
          <a:prstGeom prst="rect">
            <a:avLst/>
          </a:prstGeom>
        </p:spPr>
        <p:txBody>
          <a:bodyPr lIns="0" tIns="0" rIns="0" bIns="0" anchor="t">
            <a:spAutoFit/>
          </a:bodyPr>
          <a:lstStyle>
            <a:lvl1pPr>
              <a:lnSpc>
                <a:spcPct val="100000"/>
              </a:lnSpc>
              <a:defRPr sz="3600">
                <a:solidFill>
                  <a:srgbClr val="00644E"/>
                </a:solidFill>
              </a:defRPr>
            </a:lvl1pPr>
          </a:lstStyle>
          <a:p>
            <a:r>
              <a:rPr lang="en-US" b="1" dirty="0"/>
              <a:t>Heading Text</a:t>
            </a:r>
          </a:p>
        </p:txBody>
      </p:sp>
    </p:spTree>
    <p:extLst>
      <p:ext uri="{BB962C8B-B14F-4D97-AF65-F5344CB8AC3E}">
        <p14:creationId xmlns:p14="http://schemas.microsoft.com/office/powerpoint/2010/main" val="174285544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7_Content_6 Section Simp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Graphic 8">
            <a:extLst>
              <a:ext uri="{FF2B5EF4-FFF2-40B4-BE49-F238E27FC236}">
                <a16:creationId xmlns:a16="http://schemas.microsoft.com/office/drawing/2014/main" id="{73CE84BD-9459-CB0E-6AAF-8D4ACA2EBA38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365760" y="6203651"/>
            <a:ext cx="1741974" cy="334995"/>
          </a:xfrm>
          <a:prstGeom prst="rect">
            <a:avLst/>
          </a:prstGeom>
        </p:spPr>
      </p:pic>
      <p:sp>
        <p:nvSpPr>
          <p:cNvPr id="11" name="Text Placeholder 1">
            <a:extLst>
              <a:ext uri="{FF2B5EF4-FFF2-40B4-BE49-F238E27FC236}">
                <a16:creationId xmlns:a16="http://schemas.microsoft.com/office/drawing/2014/main" id="{426D53E2-0777-2473-AC23-4362D053C798}"/>
              </a:ext>
            </a:extLst>
          </p:cNvPr>
          <p:cNvSpPr>
            <a:spLocks noGrp="1"/>
          </p:cNvSpPr>
          <p:nvPr>
            <p:ph type="body" sz="quarter" idx="34" hasCustomPrompt="1"/>
          </p:nvPr>
        </p:nvSpPr>
        <p:spPr>
          <a:xfrm>
            <a:off x="365760" y="1061405"/>
            <a:ext cx="11460480" cy="288028"/>
          </a:xfrm>
        </p:spPr>
        <p:txBody>
          <a:bodyPr lIns="0" tIns="0" rIns="0" bIns="0">
            <a:spAutoFit/>
          </a:bodyPr>
          <a:lstStyle>
            <a:lvl1pPr marL="0" indent="-228600">
              <a:lnSpc>
                <a:spcPct val="114000"/>
              </a:lnSpc>
              <a:buNone/>
              <a:defRPr sz="1800"/>
            </a:lvl1pPr>
          </a:lstStyle>
          <a:p>
            <a:r>
              <a:rPr lang="en-US" dirty="0"/>
              <a:t>Subheading Text</a:t>
            </a:r>
          </a:p>
        </p:txBody>
      </p:sp>
      <p:sp>
        <p:nvSpPr>
          <p:cNvPr id="2" name="Text Placeholder 12">
            <a:extLst>
              <a:ext uri="{FF2B5EF4-FFF2-40B4-BE49-F238E27FC236}">
                <a16:creationId xmlns:a16="http://schemas.microsoft.com/office/drawing/2014/main" id="{56AC4F87-1CC5-B7F4-E4DD-AB312DF9A9E4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365759" y="2623531"/>
            <a:ext cx="3352800" cy="287130"/>
          </a:xfrm>
          <a:prstGeom prst="rect">
            <a:avLst/>
          </a:prstGeom>
        </p:spPr>
        <p:txBody>
          <a:bodyPr lIns="0" tIns="0" rIns="0" bIns="0" anchor="b">
            <a:spAutoFit/>
          </a:bodyPr>
          <a:lstStyle>
            <a:lvl1pPr marL="0" indent="-228600">
              <a:lnSpc>
                <a:spcPct val="114000"/>
              </a:lnSpc>
              <a:spcBef>
                <a:spcPts val="0"/>
              </a:spcBef>
              <a:buNone/>
              <a:defRPr sz="1800" b="1" i="0">
                <a:solidFill>
                  <a:srgbClr val="008D6E"/>
                </a:solidFill>
                <a:latin typeface="Century Gothic" panose="020B0502020202020204" pitchFamily="34" charset="0"/>
              </a:defRPr>
            </a:lvl1pPr>
          </a:lstStyle>
          <a:p>
            <a:pPr lvl="0"/>
            <a:r>
              <a:rPr lang="en-US" dirty="0"/>
              <a:t>Section Heading</a:t>
            </a:r>
          </a:p>
        </p:txBody>
      </p:sp>
      <p:sp>
        <p:nvSpPr>
          <p:cNvPr id="5" name="Text Placeholder 12">
            <a:extLst>
              <a:ext uri="{FF2B5EF4-FFF2-40B4-BE49-F238E27FC236}">
                <a16:creationId xmlns:a16="http://schemas.microsoft.com/office/drawing/2014/main" id="{A2868A0B-9091-1AF0-D696-997A855B9954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365759" y="3023631"/>
            <a:ext cx="3352800" cy="715196"/>
          </a:xfrm>
          <a:prstGeom prst="rect">
            <a:avLst/>
          </a:prstGeom>
        </p:spPr>
        <p:txBody>
          <a:bodyPr lIns="0" tIns="0" rIns="0" bIns="0" anchor="t">
            <a:spAutoFit/>
          </a:bodyPr>
          <a:lstStyle>
            <a:lvl1pPr marL="0" indent="-228600">
              <a:lnSpc>
                <a:spcPct val="114000"/>
              </a:lnSpc>
              <a:buNone/>
              <a:defRPr sz="1400" b="0" i="0">
                <a:solidFill>
                  <a:schemeClr val="tx1"/>
                </a:solidFill>
                <a:latin typeface="Century Gothic" panose="020B0502020202020204" pitchFamily="34" charset="0"/>
              </a:defRPr>
            </a:lvl1pPr>
          </a:lstStyle>
          <a:p>
            <a:r>
              <a:rPr lang="en-US" dirty="0"/>
              <a:t>Lorem ipsum dolor sit </a:t>
            </a:r>
            <a:r>
              <a:rPr lang="en-US" dirty="0" err="1"/>
              <a:t>amet</a:t>
            </a:r>
            <a:r>
              <a:rPr lang="en-US" dirty="0"/>
              <a:t>, </a:t>
            </a:r>
            <a:r>
              <a:rPr lang="en-US" dirty="0" err="1"/>
              <a:t>consectetur</a:t>
            </a:r>
            <a:r>
              <a:rPr lang="en-US" dirty="0"/>
              <a:t> </a:t>
            </a:r>
            <a:r>
              <a:rPr lang="en-US" dirty="0" err="1"/>
              <a:t>adipiscing</a:t>
            </a:r>
            <a:r>
              <a:rPr lang="en-US" dirty="0"/>
              <a:t> </a:t>
            </a:r>
            <a:r>
              <a:rPr lang="en-US" dirty="0" err="1"/>
              <a:t>elit</a:t>
            </a:r>
            <a:r>
              <a:rPr lang="en-US" dirty="0"/>
              <a:t>, </a:t>
            </a:r>
            <a:r>
              <a:rPr lang="en-US" dirty="0" err="1"/>
              <a:t>voluptate</a:t>
            </a:r>
            <a:r>
              <a:rPr lang="en-US" dirty="0"/>
              <a:t> </a:t>
            </a:r>
            <a:r>
              <a:rPr lang="en-US" dirty="0" err="1"/>
              <a:t>velit</a:t>
            </a:r>
            <a:r>
              <a:rPr lang="en-US" dirty="0"/>
              <a:t> </a:t>
            </a:r>
            <a:r>
              <a:rPr lang="en-US" dirty="0" err="1"/>
              <a:t>esse</a:t>
            </a:r>
            <a:r>
              <a:rPr lang="en-US" dirty="0"/>
              <a:t> </a:t>
            </a:r>
            <a:r>
              <a:rPr lang="en-US" dirty="0" err="1"/>
              <a:t>cillum</a:t>
            </a:r>
            <a:r>
              <a:rPr lang="en-US" dirty="0"/>
              <a:t> dolore </a:t>
            </a:r>
            <a:r>
              <a:rPr lang="en-US" dirty="0" err="1"/>
              <a:t>eu</a:t>
            </a:r>
            <a:r>
              <a:rPr lang="en-US" dirty="0"/>
              <a:t> </a:t>
            </a:r>
            <a:r>
              <a:rPr lang="en-US" dirty="0" err="1"/>
              <a:t>fugiat</a:t>
            </a:r>
            <a:endParaRPr lang="en-US" dirty="0"/>
          </a:p>
        </p:txBody>
      </p:sp>
      <p:sp>
        <p:nvSpPr>
          <p:cNvPr id="6" name="Text Placeholder 12">
            <a:extLst>
              <a:ext uri="{FF2B5EF4-FFF2-40B4-BE49-F238E27FC236}">
                <a16:creationId xmlns:a16="http://schemas.microsoft.com/office/drawing/2014/main" id="{46043AF4-BABB-A2C5-2885-45BD5855CF84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4402063" y="2634902"/>
            <a:ext cx="3352800" cy="287130"/>
          </a:xfrm>
          <a:prstGeom prst="rect">
            <a:avLst/>
          </a:prstGeom>
        </p:spPr>
        <p:txBody>
          <a:bodyPr lIns="0" tIns="0" rIns="0" bIns="0" anchor="b">
            <a:spAutoFit/>
          </a:bodyPr>
          <a:lstStyle>
            <a:lvl1pPr marL="0" indent="-228600">
              <a:lnSpc>
                <a:spcPct val="114000"/>
              </a:lnSpc>
              <a:spcBef>
                <a:spcPts val="0"/>
              </a:spcBef>
              <a:buNone/>
              <a:defRPr sz="1800" b="1" i="0">
                <a:solidFill>
                  <a:srgbClr val="008D6E"/>
                </a:solidFill>
                <a:latin typeface="Century Gothic" panose="020B0502020202020204" pitchFamily="34" charset="0"/>
              </a:defRPr>
            </a:lvl1pPr>
          </a:lstStyle>
          <a:p>
            <a:pPr lvl="0"/>
            <a:r>
              <a:rPr lang="en-US" dirty="0"/>
              <a:t>Section Heading</a:t>
            </a:r>
          </a:p>
        </p:txBody>
      </p:sp>
      <p:sp>
        <p:nvSpPr>
          <p:cNvPr id="7" name="Text Placeholder 12">
            <a:extLst>
              <a:ext uri="{FF2B5EF4-FFF2-40B4-BE49-F238E27FC236}">
                <a16:creationId xmlns:a16="http://schemas.microsoft.com/office/drawing/2014/main" id="{7281A2BA-6ACF-563F-3CCD-33D6C7F6A4C3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4402063" y="3035002"/>
            <a:ext cx="3352800" cy="715196"/>
          </a:xfrm>
          <a:prstGeom prst="rect">
            <a:avLst/>
          </a:prstGeom>
        </p:spPr>
        <p:txBody>
          <a:bodyPr lIns="0" tIns="0" rIns="0" bIns="0" anchor="t">
            <a:spAutoFit/>
          </a:bodyPr>
          <a:lstStyle>
            <a:lvl1pPr marL="0" indent="-228600">
              <a:lnSpc>
                <a:spcPct val="114000"/>
              </a:lnSpc>
              <a:buNone/>
              <a:defRPr sz="1400" b="0" i="0">
                <a:solidFill>
                  <a:schemeClr val="tx1"/>
                </a:solidFill>
                <a:latin typeface="Century Gothic" panose="020B0502020202020204" pitchFamily="34" charset="0"/>
              </a:defRPr>
            </a:lvl1pPr>
          </a:lstStyle>
          <a:p>
            <a:r>
              <a:rPr lang="en-US" dirty="0"/>
              <a:t>Lorem ipsum dolor sit </a:t>
            </a:r>
            <a:r>
              <a:rPr lang="en-US" dirty="0" err="1"/>
              <a:t>amet</a:t>
            </a:r>
            <a:r>
              <a:rPr lang="en-US" dirty="0"/>
              <a:t>, </a:t>
            </a:r>
            <a:r>
              <a:rPr lang="en-US" dirty="0" err="1"/>
              <a:t>consectetur</a:t>
            </a:r>
            <a:r>
              <a:rPr lang="en-US" dirty="0"/>
              <a:t> </a:t>
            </a:r>
            <a:r>
              <a:rPr lang="en-US" dirty="0" err="1"/>
              <a:t>adipiscing</a:t>
            </a:r>
            <a:r>
              <a:rPr lang="en-US" dirty="0"/>
              <a:t> </a:t>
            </a:r>
            <a:r>
              <a:rPr lang="en-US" dirty="0" err="1"/>
              <a:t>elit</a:t>
            </a:r>
            <a:r>
              <a:rPr lang="en-US" dirty="0"/>
              <a:t>, </a:t>
            </a:r>
            <a:r>
              <a:rPr lang="en-US" dirty="0" err="1"/>
              <a:t>voluptate</a:t>
            </a:r>
            <a:r>
              <a:rPr lang="en-US" dirty="0"/>
              <a:t> </a:t>
            </a:r>
            <a:r>
              <a:rPr lang="en-US" dirty="0" err="1"/>
              <a:t>velit</a:t>
            </a:r>
            <a:r>
              <a:rPr lang="en-US" dirty="0"/>
              <a:t> </a:t>
            </a:r>
            <a:r>
              <a:rPr lang="en-US" dirty="0" err="1"/>
              <a:t>esse</a:t>
            </a:r>
            <a:r>
              <a:rPr lang="en-US" dirty="0"/>
              <a:t> </a:t>
            </a:r>
            <a:r>
              <a:rPr lang="en-US" dirty="0" err="1"/>
              <a:t>cillum</a:t>
            </a:r>
            <a:r>
              <a:rPr lang="en-US" dirty="0"/>
              <a:t> dolore </a:t>
            </a:r>
            <a:r>
              <a:rPr lang="en-US" dirty="0" err="1"/>
              <a:t>eu</a:t>
            </a:r>
            <a:r>
              <a:rPr lang="en-US" dirty="0"/>
              <a:t> </a:t>
            </a:r>
            <a:r>
              <a:rPr lang="en-US" dirty="0" err="1"/>
              <a:t>fugiat</a:t>
            </a:r>
            <a:endParaRPr lang="en-US" dirty="0"/>
          </a:p>
        </p:txBody>
      </p:sp>
      <p:sp>
        <p:nvSpPr>
          <p:cNvPr id="8" name="Text Placeholder 12">
            <a:extLst>
              <a:ext uri="{FF2B5EF4-FFF2-40B4-BE49-F238E27FC236}">
                <a16:creationId xmlns:a16="http://schemas.microsoft.com/office/drawing/2014/main" id="{BF04965D-5D7C-A953-0036-DB33647D956B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8438367" y="2634902"/>
            <a:ext cx="3352800" cy="287130"/>
          </a:xfrm>
          <a:prstGeom prst="rect">
            <a:avLst/>
          </a:prstGeom>
        </p:spPr>
        <p:txBody>
          <a:bodyPr lIns="0" tIns="0" rIns="0" bIns="0" anchor="b">
            <a:spAutoFit/>
          </a:bodyPr>
          <a:lstStyle>
            <a:lvl1pPr marL="0" indent="-228600">
              <a:lnSpc>
                <a:spcPct val="114000"/>
              </a:lnSpc>
              <a:spcBef>
                <a:spcPts val="0"/>
              </a:spcBef>
              <a:buNone/>
              <a:defRPr sz="1800" b="1" i="0">
                <a:solidFill>
                  <a:srgbClr val="008D6E"/>
                </a:solidFill>
                <a:latin typeface="Century Gothic" panose="020B0502020202020204" pitchFamily="34" charset="0"/>
              </a:defRPr>
            </a:lvl1pPr>
          </a:lstStyle>
          <a:p>
            <a:pPr lvl="0"/>
            <a:r>
              <a:rPr lang="en-US" dirty="0"/>
              <a:t>Section Heading</a:t>
            </a:r>
          </a:p>
        </p:txBody>
      </p:sp>
      <p:sp>
        <p:nvSpPr>
          <p:cNvPr id="10" name="Text Placeholder 12">
            <a:extLst>
              <a:ext uri="{FF2B5EF4-FFF2-40B4-BE49-F238E27FC236}">
                <a16:creationId xmlns:a16="http://schemas.microsoft.com/office/drawing/2014/main" id="{D4F24997-4E67-E21D-059C-42D9199A5805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8438367" y="3035002"/>
            <a:ext cx="3352800" cy="715196"/>
          </a:xfrm>
          <a:prstGeom prst="rect">
            <a:avLst/>
          </a:prstGeom>
        </p:spPr>
        <p:txBody>
          <a:bodyPr lIns="0" tIns="0" rIns="0" bIns="0" anchor="t">
            <a:spAutoFit/>
          </a:bodyPr>
          <a:lstStyle>
            <a:lvl1pPr marL="0" indent="-228600">
              <a:lnSpc>
                <a:spcPct val="114000"/>
              </a:lnSpc>
              <a:buNone/>
              <a:defRPr sz="1400" b="0" i="0">
                <a:solidFill>
                  <a:schemeClr val="tx1"/>
                </a:solidFill>
                <a:latin typeface="Century Gothic" panose="020B0502020202020204" pitchFamily="34" charset="0"/>
              </a:defRPr>
            </a:lvl1pPr>
          </a:lstStyle>
          <a:p>
            <a:r>
              <a:rPr lang="en-US" dirty="0"/>
              <a:t>Lorem ipsum dolor sit </a:t>
            </a:r>
            <a:r>
              <a:rPr lang="en-US" dirty="0" err="1"/>
              <a:t>amet</a:t>
            </a:r>
            <a:r>
              <a:rPr lang="en-US" dirty="0"/>
              <a:t>, </a:t>
            </a:r>
            <a:r>
              <a:rPr lang="en-US" dirty="0" err="1"/>
              <a:t>consectetur</a:t>
            </a:r>
            <a:r>
              <a:rPr lang="en-US" dirty="0"/>
              <a:t> </a:t>
            </a:r>
            <a:r>
              <a:rPr lang="en-US" dirty="0" err="1"/>
              <a:t>adipiscing</a:t>
            </a:r>
            <a:r>
              <a:rPr lang="en-US" dirty="0"/>
              <a:t> </a:t>
            </a:r>
            <a:r>
              <a:rPr lang="en-US" dirty="0" err="1"/>
              <a:t>elit</a:t>
            </a:r>
            <a:r>
              <a:rPr lang="en-US" dirty="0"/>
              <a:t>, </a:t>
            </a:r>
            <a:r>
              <a:rPr lang="en-US" dirty="0" err="1"/>
              <a:t>voluptate</a:t>
            </a:r>
            <a:r>
              <a:rPr lang="en-US" dirty="0"/>
              <a:t> </a:t>
            </a:r>
            <a:r>
              <a:rPr lang="en-US" dirty="0" err="1"/>
              <a:t>velit</a:t>
            </a:r>
            <a:r>
              <a:rPr lang="en-US" dirty="0"/>
              <a:t> </a:t>
            </a:r>
            <a:r>
              <a:rPr lang="en-US" dirty="0" err="1"/>
              <a:t>esse</a:t>
            </a:r>
            <a:r>
              <a:rPr lang="en-US" dirty="0"/>
              <a:t> </a:t>
            </a:r>
            <a:r>
              <a:rPr lang="en-US" dirty="0" err="1"/>
              <a:t>cillum</a:t>
            </a:r>
            <a:r>
              <a:rPr lang="en-US" dirty="0"/>
              <a:t> dolore </a:t>
            </a:r>
            <a:r>
              <a:rPr lang="en-US" dirty="0" err="1"/>
              <a:t>eu</a:t>
            </a:r>
            <a:r>
              <a:rPr lang="en-US" dirty="0"/>
              <a:t> </a:t>
            </a:r>
            <a:r>
              <a:rPr lang="en-US" dirty="0" err="1"/>
              <a:t>fugiat</a:t>
            </a:r>
            <a:endParaRPr lang="en-US" dirty="0"/>
          </a:p>
        </p:txBody>
      </p:sp>
      <p:sp>
        <p:nvSpPr>
          <p:cNvPr id="13" name="Text Placeholder 12">
            <a:extLst>
              <a:ext uri="{FF2B5EF4-FFF2-40B4-BE49-F238E27FC236}">
                <a16:creationId xmlns:a16="http://schemas.microsoft.com/office/drawing/2014/main" id="{DFA41CD0-6BA1-182E-4814-806CDBA3C551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365759" y="4827017"/>
            <a:ext cx="3352800" cy="287130"/>
          </a:xfrm>
          <a:prstGeom prst="rect">
            <a:avLst/>
          </a:prstGeom>
        </p:spPr>
        <p:txBody>
          <a:bodyPr lIns="0" tIns="0" rIns="0" bIns="0" anchor="b">
            <a:spAutoFit/>
          </a:bodyPr>
          <a:lstStyle>
            <a:lvl1pPr marL="0" indent="-228600">
              <a:lnSpc>
                <a:spcPct val="114000"/>
              </a:lnSpc>
              <a:spcBef>
                <a:spcPts val="0"/>
              </a:spcBef>
              <a:buNone/>
              <a:defRPr sz="1800" b="1" i="0">
                <a:solidFill>
                  <a:srgbClr val="008D6E"/>
                </a:solidFill>
                <a:latin typeface="Century Gothic" panose="020B0502020202020204" pitchFamily="34" charset="0"/>
              </a:defRPr>
            </a:lvl1pPr>
          </a:lstStyle>
          <a:p>
            <a:pPr lvl="0"/>
            <a:r>
              <a:rPr lang="en-US" dirty="0"/>
              <a:t>Section Heading</a:t>
            </a:r>
          </a:p>
        </p:txBody>
      </p:sp>
      <p:sp>
        <p:nvSpPr>
          <p:cNvPr id="14" name="Text Placeholder 12">
            <a:extLst>
              <a:ext uri="{FF2B5EF4-FFF2-40B4-BE49-F238E27FC236}">
                <a16:creationId xmlns:a16="http://schemas.microsoft.com/office/drawing/2014/main" id="{A4AA4F84-9495-F492-AA6E-32F7B4221570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365759" y="5227117"/>
            <a:ext cx="3352800" cy="715196"/>
          </a:xfrm>
          <a:prstGeom prst="rect">
            <a:avLst/>
          </a:prstGeom>
        </p:spPr>
        <p:txBody>
          <a:bodyPr lIns="0" tIns="0" rIns="0" bIns="0" anchor="t">
            <a:spAutoFit/>
          </a:bodyPr>
          <a:lstStyle>
            <a:lvl1pPr marL="0" indent="-228600">
              <a:lnSpc>
                <a:spcPct val="114000"/>
              </a:lnSpc>
              <a:buNone/>
              <a:defRPr sz="1400" b="0" i="0">
                <a:solidFill>
                  <a:schemeClr val="tx1"/>
                </a:solidFill>
                <a:latin typeface="Century Gothic" panose="020B0502020202020204" pitchFamily="34" charset="0"/>
              </a:defRPr>
            </a:lvl1pPr>
          </a:lstStyle>
          <a:p>
            <a:r>
              <a:rPr lang="en-US" dirty="0"/>
              <a:t>Lorem ipsum dolor sit </a:t>
            </a:r>
            <a:r>
              <a:rPr lang="en-US" dirty="0" err="1"/>
              <a:t>amet</a:t>
            </a:r>
            <a:r>
              <a:rPr lang="en-US" dirty="0"/>
              <a:t>, </a:t>
            </a:r>
            <a:r>
              <a:rPr lang="en-US" dirty="0" err="1"/>
              <a:t>consectetur</a:t>
            </a:r>
            <a:r>
              <a:rPr lang="en-US" dirty="0"/>
              <a:t> </a:t>
            </a:r>
            <a:r>
              <a:rPr lang="en-US" dirty="0" err="1"/>
              <a:t>adipiscing</a:t>
            </a:r>
            <a:r>
              <a:rPr lang="en-US" dirty="0"/>
              <a:t> </a:t>
            </a:r>
            <a:r>
              <a:rPr lang="en-US" dirty="0" err="1"/>
              <a:t>elit</a:t>
            </a:r>
            <a:r>
              <a:rPr lang="en-US" dirty="0"/>
              <a:t>, </a:t>
            </a:r>
            <a:r>
              <a:rPr lang="en-US" dirty="0" err="1"/>
              <a:t>voluptate</a:t>
            </a:r>
            <a:r>
              <a:rPr lang="en-US" dirty="0"/>
              <a:t> </a:t>
            </a:r>
            <a:r>
              <a:rPr lang="en-US" dirty="0" err="1"/>
              <a:t>velit</a:t>
            </a:r>
            <a:r>
              <a:rPr lang="en-US" dirty="0"/>
              <a:t> </a:t>
            </a:r>
            <a:r>
              <a:rPr lang="en-US" dirty="0" err="1"/>
              <a:t>esse</a:t>
            </a:r>
            <a:r>
              <a:rPr lang="en-US" dirty="0"/>
              <a:t> </a:t>
            </a:r>
            <a:r>
              <a:rPr lang="en-US" dirty="0" err="1"/>
              <a:t>cillum</a:t>
            </a:r>
            <a:r>
              <a:rPr lang="en-US" dirty="0"/>
              <a:t> dolore </a:t>
            </a:r>
            <a:r>
              <a:rPr lang="en-US" dirty="0" err="1"/>
              <a:t>eu</a:t>
            </a:r>
            <a:r>
              <a:rPr lang="en-US" dirty="0"/>
              <a:t> </a:t>
            </a:r>
            <a:r>
              <a:rPr lang="en-US" dirty="0" err="1"/>
              <a:t>fugiat</a:t>
            </a:r>
            <a:endParaRPr lang="en-US" dirty="0"/>
          </a:p>
        </p:txBody>
      </p:sp>
      <p:sp>
        <p:nvSpPr>
          <p:cNvPr id="15" name="Text Placeholder 12">
            <a:extLst>
              <a:ext uri="{FF2B5EF4-FFF2-40B4-BE49-F238E27FC236}">
                <a16:creationId xmlns:a16="http://schemas.microsoft.com/office/drawing/2014/main" id="{5609AD39-C18B-BEB4-5B4A-2D8D3EA67488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4402063" y="4838388"/>
            <a:ext cx="3352800" cy="287130"/>
          </a:xfrm>
          <a:prstGeom prst="rect">
            <a:avLst/>
          </a:prstGeom>
        </p:spPr>
        <p:txBody>
          <a:bodyPr lIns="0" tIns="0" rIns="0" bIns="0" anchor="b">
            <a:spAutoFit/>
          </a:bodyPr>
          <a:lstStyle>
            <a:lvl1pPr marL="0" indent="-228600">
              <a:lnSpc>
                <a:spcPct val="114000"/>
              </a:lnSpc>
              <a:spcBef>
                <a:spcPts val="0"/>
              </a:spcBef>
              <a:buNone/>
              <a:defRPr sz="1800" b="1" i="0">
                <a:solidFill>
                  <a:srgbClr val="008D6E"/>
                </a:solidFill>
                <a:latin typeface="Century Gothic" panose="020B0502020202020204" pitchFamily="34" charset="0"/>
              </a:defRPr>
            </a:lvl1pPr>
          </a:lstStyle>
          <a:p>
            <a:pPr lvl="0"/>
            <a:r>
              <a:rPr lang="en-US" dirty="0"/>
              <a:t>Section Heading</a:t>
            </a:r>
          </a:p>
        </p:txBody>
      </p:sp>
      <p:sp>
        <p:nvSpPr>
          <p:cNvPr id="16" name="Text Placeholder 12">
            <a:extLst>
              <a:ext uri="{FF2B5EF4-FFF2-40B4-BE49-F238E27FC236}">
                <a16:creationId xmlns:a16="http://schemas.microsoft.com/office/drawing/2014/main" id="{F632A298-E925-4503-4DB3-96F86B5AA86A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4402063" y="5238488"/>
            <a:ext cx="3352800" cy="715196"/>
          </a:xfrm>
          <a:prstGeom prst="rect">
            <a:avLst/>
          </a:prstGeom>
        </p:spPr>
        <p:txBody>
          <a:bodyPr lIns="0" tIns="0" rIns="0" bIns="0" anchor="t">
            <a:spAutoFit/>
          </a:bodyPr>
          <a:lstStyle>
            <a:lvl1pPr marL="0" indent="-228600">
              <a:lnSpc>
                <a:spcPct val="114000"/>
              </a:lnSpc>
              <a:buNone/>
              <a:defRPr sz="1400" b="0" i="0">
                <a:solidFill>
                  <a:schemeClr val="tx1"/>
                </a:solidFill>
                <a:latin typeface="Century Gothic" panose="020B0502020202020204" pitchFamily="34" charset="0"/>
              </a:defRPr>
            </a:lvl1pPr>
          </a:lstStyle>
          <a:p>
            <a:r>
              <a:rPr lang="en-US" dirty="0"/>
              <a:t>Lorem ipsum dolor sit </a:t>
            </a:r>
            <a:r>
              <a:rPr lang="en-US" dirty="0" err="1"/>
              <a:t>amet</a:t>
            </a:r>
            <a:r>
              <a:rPr lang="en-US" dirty="0"/>
              <a:t>, </a:t>
            </a:r>
            <a:r>
              <a:rPr lang="en-US" dirty="0" err="1"/>
              <a:t>consectetur</a:t>
            </a:r>
            <a:r>
              <a:rPr lang="en-US" dirty="0"/>
              <a:t> </a:t>
            </a:r>
            <a:r>
              <a:rPr lang="en-US" dirty="0" err="1"/>
              <a:t>adipiscing</a:t>
            </a:r>
            <a:r>
              <a:rPr lang="en-US" dirty="0"/>
              <a:t> </a:t>
            </a:r>
            <a:r>
              <a:rPr lang="en-US" dirty="0" err="1"/>
              <a:t>elit</a:t>
            </a:r>
            <a:r>
              <a:rPr lang="en-US" dirty="0"/>
              <a:t>, </a:t>
            </a:r>
            <a:r>
              <a:rPr lang="en-US" dirty="0" err="1"/>
              <a:t>voluptate</a:t>
            </a:r>
            <a:r>
              <a:rPr lang="en-US" dirty="0"/>
              <a:t> </a:t>
            </a:r>
            <a:r>
              <a:rPr lang="en-US" dirty="0" err="1"/>
              <a:t>velit</a:t>
            </a:r>
            <a:r>
              <a:rPr lang="en-US" dirty="0"/>
              <a:t> </a:t>
            </a:r>
            <a:r>
              <a:rPr lang="en-US" dirty="0" err="1"/>
              <a:t>esse</a:t>
            </a:r>
            <a:r>
              <a:rPr lang="en-US" dirty="0"/>
              <a:t> </a:t>
            </a:r>
            <a:r>
              <a:rPr lang="en-US" dirty="0" err="1"/>
              <a:t>cillum</a:t>
            </a:r>
            <a:r>
              <a:rPr lang="en-US" dirty="0"/>
              <a:t> dolore </a:t>
            </a:r>
            <a:r>
              <a:rPr lang="en-US" dirty="0" err="1"/>
              <a:t>eu</a:t>
            </a:r>
            <a:r>
              <a:rPr lang="en-US" dirty="0"/>
              <a:t> </a:t>
            </a:r>
            <a:r>
              <a:rPr lang="en-US" dirty="0" err="1"/>
              <a:t>fugiat</a:t>
            </a:r>
            <a:endParaRPr lang="en-US" dirty="0"/>
          </a:p>
        </p:txBody>
      </p:sp>
      <p:sp>
        <p:nvSpPr>
          <p:cNvPr id="17" name="Text Placeholder 12">
            <a:extLst>
              <a:ext uri="{FF2B5EF4-FFF2-40B4-BE49-F238E27FC236}">
                <a16:creationId xmlns:a16="http://schemas.microsoft.com/office/drawing/2014/main" id="{C4BA1A37-C93F-3369-5898-7596F0343B21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8438367" y="4838388"/>
            <a:ext cx="3352800" cy="287130"/>
          </a:xfrm>
          <a:prstGeom prst="rect">
            <a:avLst/>
          </a:prstGeom>
        </p:spPr>
        <p:txBody>
          <a:bodyPr lIns="0" tIns="0" rIns="0" bIns="0" anchor="b">
            <a:spAutoFit/>
          </a:bodyPr>
          <a:lstStyle>
            <a:lvl1pPr marL="0" indent="-228600">
              <a:lnSpc>
                <a:spcPct val="114000"/>
              </a:lnSpc>
              <a:spcBef>
                <a:spcPts val="0"/>
              </a:spcBef>
              <a:buNone/>
              <a:defRPr sz="1800" b="1" i="0">
                <a:solidFill>
                  <a:srgbClr val="008D6E"/>
                </a:solidFill>
                <a:latin typeface="Century Gothic" panose="020B0502020202020204" pitchFamily="34" charset="0"/>
              </a:defRPr>
            </a:lvl1pPr>
          </a:lstStyle>
          <a:p>
            <a:pPr lvl="0"/>
            <a:r>
              <a:rPr lang="en-US" dirty="0"/>
              <a:t>Section Heading</a:t>
            </a:r>
          </a:p>
        </p:txBody>
      </p:sp>
      <p:sp>
        <p:nvSpPr>
          <p:cNvPr id="18" name="Text Placeholder 12">
            <a:extLst>
              <a:ext uri="{FF2B5EF4-FFF2-40B4-BE49-F238E27FC236}">
                <a16:creationId xmlns:a16="http://schemas.microsoft.com/office/drawing/2014/main" id="{2A693FED-59C2-A5E0-22AA-62D2C113DDA7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8438367" y="5238488"/>
            <a:ext cx="3352800" cy="715196"/>
          </a:xfrm>
          <a:prstGeom prst="rect">
            <a:avLst/>
          </a:prstGeom>
        </p:spPr>
        <p:txBody>
          <a:bodyPr lIns="0" tIns="0" rIns="0" bIns="0" anchor="t">
            <a:spAutoFit/>
          </a:bodyPr>
          <a:lstStyle>
            <a:lvl1pPr marL="0" indent="-228600">
              <a:lnSpc>
                <a:spcPct val="114000"/>
              </a:lnSpc>
              <a:buNone/>
              <a:defRPr sz="1400" b="0" i="0">
                <a:solidFill>
                  <a:schemeClr val="tx1"/>
                </a:solidFill>
                <a:latin typeface="Century Gothic" panose="020B0502020202020204" pitchFamily="34" charset="0"/>
              </a:defRPr>
            </a:lvl1pPr>
          </a:lstStyle>
          <a:p>
            <a:r>
              <a:rPr lang="en-US" dirty="0"/>
              <a:t>Lorem ipsum dolor sit </a:t>
            </a:r>
            <a:r>
              <a:rPr lang="en-US" dirty="0" err="1"/>
              <a:t>amet</a:t>
            </a:r>
            <a:r>
              <a:rPr lang="en-US" dirty="0"/>
              <a:t>, </a:t>
            </a:r>
            <a:r>
              <a:rPr lang="en-US" dirty="0" err="1"/>
              <a:t>consectetur</a:t>
            </a:r>
            <a:r>
              <a:rPr lang="en-US" dirty="0"/>
              <a:t> </a:t>
            </a:r>
            <a:r>
              <a:rPr lang="en-US" dirty="0" err="1"/>
              <a:t>adipiscing</a:t>
            </a:r>
            <a:r>
              <a:rPr lang="en-US" dirty="0"/>
              <a:t> </a:t>
            </a:r>
            <a:r>
              <a:rPr lang="en-US" dirty="0" err="1"/>
              <a:t>elit</a:t>
            </a:r>
            <a:r>
              <a:rPr lang="en-US" dirty="0"/>
              <a:t>, </a:t>
            </a:r>
            <a:r>
              <a:rPr lang="en-US" dirty="0" err="1"/>
              <a:t>voluptate</a:t>
            </a:r>
            <a:r>
              <a:rPr lang="en-US" dirty="0"/>
              <a:t> </a:t>
            </a:r>
            <a:r>
              <a:rPr lang="en-US" dirty="0" err="1"/>
              <a:t>velit</a:t>
            </a:r>
            <a:r>
              <a:rPr lang="en-US" dirty="0"/>
              <a:t> </a:t>
            </a:r>
            <a:r>
              <a:rPr lang="en-US" dirty="0" err="1"/>
              <a:t>esse</a:t>
            </a:r>
            <a:r>
              <a:rPr lang="en-US" dirty="0"/>
              <a:t> </a:t>
            </a:r>
            <a:r>
              <a:rPr lang="en-US" dirty="0" err="1"/>
              <a:t>cillum</a:t>
            </a:r>
            <a:r>
              <a:rPr lang="en-US" dirty="0"/>
              <a:t> dolore </a:t>
            </a:r>
            <a:r>
              <a:rPr lang="en-US" dirty="0" err="1"/>
              <a:t>eu</a:t>
            </a:r>
            <a:r>
              <a:rPr lang="en-US" dirty="0"/>
              <a:t> </a:t>
            </a:r>
            <a:r>
              <a:rPr lang="en-US" dirty="0" err="1"/>
              <a:t>fugiat</a:t>
            </a:r>
            <a:endParaRPr lang="en-US" dirty="0"/>
          </a:p>
        </p:txBody>
      </p:sp>
      <p:sp>
        <p:nvSpPr>
          <p:cNvPr id="12" name="Oval 11">
            <a:extLst>
              <a:ext uri="{FF2B5EF4-FFF2-40B4-BE49-F238E27FC236}">
                <a16:creationId xmlns:a16="http://schemas.microsoft.com/office/drawing/2014/main" id="{9FF09E4E-0B56-48E9-AEDC-F37A60BB2F89}"/>
              </a:ext>
            </a:extLst>
          </p:cNvPr>
          <p:cNvSpPr/>
          <p:nvPr userDrawn="1"/>
        </p:nvSpPr>
        <p:spPr>
          <a:xfrm>
            <a:off x="365759" y="1687761"/>
            <a:ext cx="752168" cy="752168"/>
          </a:xfrm>
          <a:prstGeom prst="ellipse">
            <a:avLst/>
          </a:prstGeom>
          <a:solidFill>
            <a:schemeClr val="accent1">
              <a:lumMod val="90000"/>
              <a:lumOff val="1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Oval 18">
            <a:extLst>
              <a:ext uri="{FF2B5EF4-FFF2-40B4-BE49-F238E27FC236}">
                <a16:creationId xmlns:a16="http://schemas.microsoft.com/office/drawing/2014/main" id="{22D1570E-5112-DA6C-415B-F81FDE55DEAA}"/>
              </a:ext>
            </a:extLst>
          </p:cNvPr>
          <p:cNvSpPr/>
          <p:nvPr userDrawn="1"/>
        </p:nvSpPr>
        <p:spPr>
          <a:xfrm>
            <a:off x="4406817" y="1687761"/>
            <a:ext cx="752168" cy="752168"/>
          </a:xfrm>
          <a:prstGeom prst="ellipse">
            <a:avLst/>
          </a:prstGeom>
          <a:solidFill>
            <a:schemeClr val="accent1">
              <a:lumMod val="90000"/>
              <a:lumOff val="1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Oval 19">
            <a:extLst>
              <a:ext uri="{FF2B5EF4-FFF2-40B4-BE49-F238E27FC236}">
                <a16:creationId xmlns:a16="http://schemas.microsoft.com/office/drawing/2014/main" id="{C86547A6-B203-0A2F-9B7E-7CF0E7EF074C}"/>
              </a:ext>
            </a:extLst>
          </p:cNvPr>
          <p:cNvSpPr/>
          <p:nvPr userDrawn="1"/>
        </p:nvSpPr>
        <p:spPr>
          <a:xfrm>
            <a:off x="8447875" y="1687761"/>
            <a:ext cx="752168" cy="752168"/>
          </a:xfrm>
          <a:prstGeom prst="ellipse">
            <a:avLst/>
          </a:prstGeom>
          <a:solidFill>
            <a:schemeClr val="accent1">
              <a:lumMod val="90000"/>
              <a:lumOff val="1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Oval 20">
            <a:extLst>
              <a:ext uri="{FF2B5EF4-FFF2-40B4-BE49-F238E27FC236}">
                <a16:creationId xmlns:a16="http://schemas.microsoft.com/office/drawing/2014/main" id="{0F2793D9-91A8-2557-A861-9E5FF67ED55B}"/>
              </a:ext>
            </a:extLst>
          </p:cNvPr>
          <p:cNvSpPr/>
          <p:nvPr userDrawn="1"/>
        </p:nvSpPr>
        <p:spPr>
          <a:xfrm>
            <a:off x="365759" y="3976378"/>
            <a:ext cx="752168" cy="752168"/>
          </a:xfrm>
          <a:prstGeom prst="ellipse">
            <a:avLst/>
          </a:prstGeom>
          <a:solidFill>
            <a:schemeClr val="accent1">
              <a:lumMod val="90000"/>
              <a:lumOff val="1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Oval 21">
            <a:extLst>
              <a:ext uri="{FF2B5EF4-FFF2-40B4-BE49-F238E27FC236}">
                <a16:creationId xmlns:a16="http://schemas.microsoft.com/office/drawing/2014/main" id="{4C2BE134-D418-8382-D7E1-C77D3AB43594}"/>
              </a:ext>
            </a:extLst>
          </p:cNvPr>
          <p:cNvSpPr/>
          <p:nvPr userDrawn="1"/>
        </p:nvSpPr>
        <p:spPr>
          <a:xfrm>
            <a:off x="4406817" y="3976378"/>
            <a:ext cx="752168" cy="752168"/>
          </a:xfrm>
          <a:prstGeom prst="ellipse">
            <a:avLst/>
          </a:prstGeom>
          <a:solidFill>
            <a:schemeClr val="accent1">
              <a:lumMod val="90000"/>
              <a:lumOff val="1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Oval 22">
            <a:extLst>
              <a:ext uri="{FF2B5EF4-FFF2-40B4-BE49-F238E27FC236}">
                <a16:creationId xmlns:a16="http://schemas.microsoft.com/office/drawing/2014/main" id="{57F90185-DFDA-7DAB-E16D-C85D675663F6}"/>
              </a:ext>
            </a:extLst>
          </p:cNvPr>
          <p:cNvSpPr/>
          <p:nvPr userDrawn="1"/>
        </p:nvSpPr>
        <p:spPr>
          <a:xfrm>
            <a:off x="8447875" y="3976378"/>
            <a:ext cx="752168" cy="752168"/>
          </a:xfrm>
          <a:prstGeom prst="ellipse">
            <a:avLst/>
          </a:prstGeom>
          <a:solidFill>
            <a:schemeClr val="accent1">
              <a:lumMod val="90000"/>
              <a:lumOff val="1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" name="Slide Number Placeholder 23">
            <a:extLst>
              <a:ext uri="{FF2B5EF4-FFF2-40B4-BE49-F238E27FC236}">
                <a16:creationId xmlns:a16="http://schemas.microsoft.com/office/drawing/2014/main" id="{1B089C23-C903-0830-BC11-F92DBBCAEA25}"/>
              </a:ext>
            </a:extLst>
          </p:cNvPr>
          <p:cNvSpPr>
            <a:spLocks noGrp="1"/>
          </p:cNvSpPr>
          <p:nvPr>
            <p:ph type="sldNum" sz="quarter" idx="35"/>
          </p:nvPr>
        </p:nvSpPr>
        <p:spPr/>
        <p:txBody>
          <a:bodyPr/>
          <a:lstStyle>
            <a:lvl1pPr>
              <a:defRPr>
                <a:solidFill>
                  <a:schemeClr val="accent3"/>
                </a:solidFill>
              </a:defRPr>
            </a:lvl1pPr>
          </a:lstStyle>
          <a:p>
            <a:fld id="{CE46CCC6-4865-8642-8023-BB3EC2876169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3466E449-7E1E-B0E9-2200-EF740D2180B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69023" y="347577"/>
            <a:ext cx="11460480" cy="553998"/>
          </a:xfrm>
          <a:prstGeom prst="rect">
            <a:avLst/>
          </a:prstGeom>
        </p:spPr>
        <p:txBody>
          <a:bodyPr lIns="0" tIns="0" rIns="0" bIns="0" anchor="t">
            <a:spAutoFit/>
          </a:bodyPr>
          <a:lstStyle>
            <a:lvl1pPr>
              <a:lnSpc>
                <a:spcPct val="100000"/>
              </a:lnSpc>
              <a:defRPr sz="3600">
                <a:solidFill>
                  <a:srgbClr val="00644E"/>
                </a:solidFill>
              </a:defRPr>
            </a:lvl1pPr>
          </a:lstStyle>
          <a:p>
            <a:r>
              <a:rPr lang="en-US" b="1" dirty="0"/>
              <a:t>Heading Text</a:t>
            </a:r>
          </a:p>
        </p:txBody>
      </p:sp>
    </p:spTree>
    <p:extLst>
      <p:ext uri="{BB962C8B-B14F-4D97-AF65-F5344CB8AC3E}">
        <p14:creationId xmlns:p14="http://schemas.microsoft.com/office/powerpoint/2010/main" val="113015947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_5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Graphic 1">
            <a:extLst>
              <a:ext uri="{FF2B5EF4-FFF2-40B4-BE49-F238E27FC236}">
                <a16:creationId xmlns:a16="http://schemas.microsoft.com/office/drawing/2014/main" id="{E3045B3C-1C58-E3B3-2BA1-601CF96A49FB}"/>
              </a:ext>
            </a:extLst>
          </p:cNvPr>
          <p:cNvPicPr>
            <a:picLocks noChangeAspect="1"/>
          </p:cNvPicPr>
          <p:nvPr userDrawn="1"/>
        </p:nvPicPr>
        <p:blipFill rotWithShape="1">
          <a:blip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rcRect l="24013" t="18911"/>
          <a:stretch/>
        </p:blipFill>
        <p:spPr>
          <a:xfrm>
            <a:off x="0" y="0"/>
            <a:ext cx="1801726" cy="1706791"/>
          </a:xfrm>
          <a:prstGeom prst="rect">
            <a:avLst/>
          </a:prstGeom>
        </p:spPr>
      </p:pic>
      <p:pic>
        <p:nvPicPr>
          <p:cNvPr id="9" name="Graphic 8">
            <a:extLst>
              <a:ext uri="{FF2B5EF4-FFF2-40B4-BE49-F238E27FC236}">
                <a16:creationId xmlns:a16="http://schemas.microsoft.com/office/drawing/2014/main" id="{73CE84BD-9459-CB0E-6AAF-8D4ACA2EBA38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365760" y="6203651"/>
            <a:ext cx="1741974" cy="334995"/>
          </a:xfrm>
          <a:prstGeom prst="rect">
            <a:avLst/>
          </a:prstGeom>
        </p:spPr>
      </p:pic>
      <p:sp>
        <p:nvSpPr>
          <p:cNvPr id="39" name="Text Placeholder 1">
            <a:extLst>
              <a:ext uri="{FF2B5EF4-FFF2-40B4-BE49-F238E27FC236}">
                <a16:creationId xmlns:a16="http://schemas.microsoft.com/office/drawing/2014/main" id="{69E6AECC-3893-5CBC-165F-20EE49AFF07F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350520" y="3336794"/>
            <a:ext cx="2128912" cy="1206356"/>
          </a:xfrm>
        </p:spPr>
        <p:txBody>
          <a:bodyPr lIns="0" tIns="0" rIns="0" bIns="0">
            <a:spAutoFit/>
          </a:bodyPr>
          <a:lstStyle>
            <a:lvl1pPr marL="0" indent="-228600">
              <a:lnSpc>
                <a:spcPct val="114000"/>
              </a:lnSpc>
              <a:spcBef>
                <a:spcPts val="1000"/>
              </a:spcBef>
              <a:buNone/>
              <a:defRPr sz="1400"/>
            </a:lvl1pPr>
          </a:lstStyle>
          <a:p>
            <a:r>
              <a:rPr lang="en-US" dirty="0"/>
              <a:t>Lorem ipsum dolor sit </a:t>
            </a:r>
            <a:r>
              <a:rPr lang="en-US" dirty="0" err="1"/>
              <a:t>amet</a:t>
            </a:r>
            <a:r>
              <a:rPr lang="en-US" dirty="0"/>
              <a:t>, </a:t>
            </a:r>
            <a:r>
              <a:rPr lang="en-US" dirty="0" err="1"/>
              <a:t>consectetur</a:t>
            </a:r>
            <a:r>
              <a:rPr lang="en-US" dirty="0"/>
              <a:t> </a:t>
            </a:r>
            <a:r>
              <a:rPr lang="en-US" dirty="0" err="1"/>
              <a:t>adipiscing</a:t>
            </a:r>
            <a:r>
              <a:rPr lang="en-US" dirty="0"/>
              <a:t> </a:t>
            </a:r>
            <a:r>
              <a:rPr lang="en-US" dirty="0" err="1"/>
              <a:t>elit</a:t>
            </a:r>
            <a:r>
              <a:rPr lang="en-US" dirty="0"/>
              <a:t>, </a:t>
            </a:r>
            <a:r>
              <a:rPr lang="en-US" dirty="0" err="1"/>
              <a:t>voluptate</a:t>
            </a:r>
            <a:r>
              <a:rPr lang="en-US" dirty="0"/>
              <a:t> </a:t>
            </a:r>
            <a:r>
              <a:rPr lang="en-US" dirty="0" err="1"/>
              <a:t>velit</a:t>
            </a:r>
            <a:r>
              <a:rPr lang="en-US" dirty="0"/>
              <a:t> </a:t>
            </a:r>
            <a:r>
              <a:rPr lang="en-US" dirty="0" err="1"/>
              <a:t>esse</a:t>
            </a:r>
            <a:r>
              <a:rPr lang="en-US" dirty="0"/>
              <a:t> </a:t>
            </a:r>
            <a:r>
              <a:rPr lang="en-US" dirty="0" err="1"/>
              <a:t>cillum</a:t>
            </a:r>
            <a:r>
              <a:rPr lang="en-US" dirty="0"/>
              <a:t> dolore </a:t>
            </a:r>
            <a:r>
              <a:rPr lang="en-US" dirty="0" err="1"/>
              <a:t>eu</a:t>
            </a:r>
            <a:r>
              <a:rPr lang="en-US" dirty="0"/>
              <a:t> </a:t>
            </a:r>
            <a:r>
              <a:rPr lang="en-US" dirty="0" err="1"/>
              <a:t>fugiat</a:t>
            </a:r>
            <a:r>
              <a:rPr lang="en-US" dirty="0"/>
              <a:t> </a:t>
            </a:r>
            <a:r>
              <a:rPr lang="en-US" dirty="0" err="1"/>
              <a:t>nulla</a:t>
            </a:r>
            <a:r>
              <a:rPr lang="en-US" dirty="0"/>
              <a:t> </a:t>
            </a:r>
            <a:r>
              <a:rPr lang="en-US" dirty="0" err="1"/>
              <a:t>pariatur</a:t>
            </a:r>
            <a:endParaRPr lang="en-US" dirty="0"/>
          </a:p>
        </p:txBody>
      </p:sp>
      <p:sp>
        <p:nvSpPr>
          <p:cNvPr id="40" name="Text Placeholder 2">
            <a:extLst>
              <a:ext uri="{FF2B5EF4-FFF2-40B4-BE49-F238E27FC236}">
                <a16:creationId xmlns:a16="http://schemas.microsoft.com/office/drawing/2014/main" id="{DF092171-92E1-7C2F-BCFA-8A425082E340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350520" y="2779189"/>
            <a:ext cx="2128912" cy="287130"/>
          </a:xfrm>
        </p:spPr>
        <p:txBody>
          <a:bodyPr lIns="0" tIns="0" rIns="0" bIns="0" anchor="t">
            <a:spAutoFit/>
          </a:bodyPr>
          <a:lstStyle>
            <a:lvl1pPr marL="0" indent="-228600">
              <a:lnSpc>
                <a:spcPct val="114000"/>
              </a:lnSpc>
              <a:spcBef>
                <a:spcPts val="1000"/>
              </a:spcBef>
              <a:buNone/>
              <a:defRPr sz="1800" b="1">
                <a:solidFill>
                  <a:srgbClr val="00644E"/>
                </a:solidFill>
              </a:defRPr>
            </a:lvl1pPr>
          </a:lstStyle>
          <a:p>
            <a:pPr lvl="0"/>
            <a:r>
              <a:rPr lang="en-US" dirty="0"/>
              <a:t>Section Heading</a:t>
            </a:r>
          </a:p>
        </p:txBody>
      </p:sp>
      <p:sp>
        <p:nvSpPr>
          <p:cNvPr id="41" name="Text Placeholder 3">
            <a:extLst>
              <a:ext uri="{FF2B5EF4-FFF2-40B4-BE49-F238E27FC236}">
                <a16:creationId xmlns:a16="http://schemas.microsoft.com/office/drawing/2014/main" id="{C7E87D53-16B2-B74F-0304-3C265D3A3379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2687222" y="2779189"/>
            <a:ext cx="2128912" cy="287130"/>
          </a:xfrm>
        </p:spPr>
        <p:txBody>
          <a:bodyPr lIns="0" tIns="0" rIns="0" bIns="0" anchor="t">
            <a:spAutoFit/>
          </a:bodyPr>
          <a:lstStyle>
            <a:lvl1pPr marL="0" indent="-228600">
              <a:lnSpc>
                <a:spcPct val="114000"/>
              </a:lnSpc>
              <a:spcBef>
                <a:spcPts val="1000"/>
              </a:spcBef>
              <a:buNone/>
              <a:defRPr sz="1800" b="1">
                <a:solidFill>
                  <a:srgbClr val="00644E"/>
                </a:solidFill>
              </a:defRPr>
            </a:lvl1pPr>
          </a:lstStyle>
          <a:p>
            <a:pPr lvl="0"/>
            <a:r>
              <a:rPr lang="en-US" dirty="0"/>
              <a:t>Section Heading</a:t>
            </a:r>
          </a:p>
        </p:txBody>
      </p:sp>
      <p:sp>
        <p:nvSpPr>
          <p:cNvPr id="42" name="Text Placeholder 4">
            <a:extLst>
              <a:ext uri="{FF2B5EF4-FFF2-40B4-BE49-F238E27FC236}">
                <a16:creationId xmlns:a16="http://schemas.microsoft.com/office/drawing/2014/main" id="{6AC4A634-CFB5-2B42-2B31-00B01FDAB426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5023924" y="2779189"/>
            <a:ext cx="2128912" cy="287130"/>
          </a:xfrm>
        </p:spPr>
        <p:txBody>
          <a:bodyPr lIns="0" tIns="0" rIns="0" bIns="0" anchor="t">
            <a:spAutoFit/>
          </a:bodyPr>
          <a:lstStyle>
            <a:lvl1pPr marL="0" indent="-228600">
              <a:lnSpc>
                <a:spcPct val="114000"/>
              </a:lnSpc>
              <a:spcBef>
                <a:spcPts val="1000"/>
              </a:spcBef>
              <a:buNone/>
              <a:defRPr sz="1800" b="1">
                <a:solidFill>
                  <a:srgbClr val="00644E"/>
                </a:solidFill>
              </a:defRPr>
            </a:lvl1pPr>
          </a:lstStyle>
          <a:p>
            <a:pPr lvl="0"/>
            <a:r>
              <a:rPr lang="en-US" dirty="0"/>
              <a:t>Section Heading</a:t>
            </a:r>
          </a:p>
        </p:txBody>
      </p:sp>
      <p:sp>
        <p:nvSpPr>
          <p:cNvPr id="43" name="Text Placeholder 5">
            <a:extLst>
              <a:ext uri="{FF2B5EF4-FFF2-40B4-BE49-F238E27FC236}">
                <a16:creationId xmlns:a16="http://schemas.microsoft.com/office/drawing/2014/main" id="{80836EBB-4B6B-DA3B-2781-934BCDBC8779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7360626" y="2779189"/>
            <a:ext cx="2128912" cy="287130"/>
          </a:xfrm>
        </p:spPr>
        <p:txBody>
          <a:bodyPr lIns="0" tIns="0" rIns="0" bIns="0" anchor="t">
            <a:spAutoFit/>
          </a:bodyPr>
          <a:lstStyle>
            <a:lvl1pPr marL="0" indent="-228600">
              <a:lnSpc>
                <a:spcPct val="114000"/>
              </a:lnSpc>
              <a:spcBef>
                <a:spcPts val="1000"/>
              </a:spcBef>
              <a:buNone/>
              <a:defRPr sz="1800" b="1">
                <a:solidFill>
                  <a:srgbClr val="00644E"/>
                </a:solidFill>
              </a:defRPr>
            </a:lvl1pPr>
          </a:lstStyle>
          <a:p>
            <a:pPr lvl="0"/>
            <a:r>
              <a:rPr lang="en-US" dirty="0"/>
              <a:t>Section Heading</a:t>
            </a:r>
          </a:p>
        </p:txBody>
      </p:sp>
      <p:sp>
        <p:nvSpPr>
          <p:cNvPr id="44" name="Text Placeholder 6">
            <a:extLst>
              <a:ext uri="{FF2B5EF4-FFF2-40B4-BE49-F238E27FC236}">
                <a16:creationId xmlns:a16="http://schemas.microsoft.com/office/drawing/2014/main" id="{0C44B94A-80E8-BEC5-C703-AB756B592CC2}"/>
              </a:ext>
            </a:extLst>
          </p:cNvPr>
          <p:cNvSpPr>
            <a:spLocks noGrp="1"/>
          </p:cNvSpPr>
          <p:nvPr>
            <p:ph type="body" sz="quarter" idx="29" hasCustomPrompt="1"/>
          </p:nvPr>
        </p:nvSpPr>
        <p:spPr>
          <a:xfrm>
            <a:off x="9697328" y="2779189"/>
            <a:ext cx="2128912" cy="287130"/>
          </a:xfrm>
        </p:spPr>
        <p:txBody>
          <a:bodyPr lIns="0" tIns="0" rIns="0" bIns="0" anchor="t">
            <a:spAutoFit/>
          </a:bodyPr>
          <a:lstStyle>
            <a:lvl1pPr marL="0" indent="-228600">
              <a:lnSpc>
                <a:spcPct val="114000"/>
              </a:lnSpc>
              <a:spcBef>
                <a:spcPts val="1000"/>
              </a:spcBef>
              <a:buNone/>
              <a:defRPr sz="1800" b="1">
                <a:solidFill>
                  <a:srgbClr val="00644E"/>
                </a:solidFill>
              </a:defRPr>
            </a:lvl1pPr>
          </a:lstStyle>
          <a:p>
            <a:pPr lvl="0"/>
            <a:r>
              <a:rPr lang="en-US" dirty="0"/>
              <a:t>Section Heading</a:t>
            </a:r>
          </a:p>
        </p:txBody>
      </p:sp>
      <p:sp>
        <p:nvSpPr>
          <p:cNvPr id="45" name="Text Placeholder 7">
            <a:extLst>
              <a:ext uri="{FF2B5EF4-FFF2-40B4-BE49-F238E27FC236}">
                <a16:creationId xmlns:a16="http://schemas.microsoft.com/office/drawing/2014/main" id="{15EBCE34-5663-B06E-5887-F1C733BF2EA8}"/>
              </a:ext>
            </a:extLst>
          </p:cNvPr>
          <p:cNvSpPr>
            <a:spLocks noGrp="1"/>
          </p:cNvSpPr>
          <p:nvPr>
            <p:ph type="body" sz="quarter" idx="30" hasCustomPrompt="1"/>
          </p:nvPr>
        </p:nvSpPr>
        <p:spPr>
          <a:xfrm>
            <a:off x="2687222" y="3336794"/>
            <a:ext cx="2128912" cy="1206356"/>
          </a:xfrm>
        </p:spPr>
        <p:txBody>
          <a:bodyPr lIns="0" tIns="0" rIns="0" bIns="0">
            <a:spAutoFit/>
          </a:bodyPr>
          <a:lstStyle>
            <a:lvl1pPr marL="0" indent="-228600">
              <a:lnSpc>
                <a:spcPct val="114000"/>
              </a:lnSpc>
              <a:spcBef>
                <a:spcPts val="1000"/>
              </a:spcBef>
              <a:buNone/>
              <a:defRPr sz="1400"/>
            </a:lvl1pPr>
          </a:lstStyle>
          <a:p>
            <a:r>
              <a:rPr lang="en-US" dirty="0"/>
              <a:t>Lorem ipsum dolor sit </a:t>
            </a:r>
            <a:r>
              <a:rPr lang="en-US" dirty="0" err="1"/>
              <a:t>amet</a:t>
            </a:r>
            <a:r>
              <a:rPr lang="en-US" dirty="0"/>
              <a:t>, </a:t>
            </a:r>
            <a:r>
              <a:rPr lang="en-US" dirty="0" err="1"/>
              <a:t>consectetur</a:t>
            </a:r>
            <a:r>
              <a:rPr lang="en-US" dirty="0"/>
              <a:t> </a:t>
            </a:r>
            <a:r>
              <a:rPr lang="en-US" dirty="0" err="1"/>
              <a:t>adipiscing</a:t>
            </a:r>
            <a:r>
              <a:rPr lang="en-US" dirty="0"/>
              <a:t> </a:t>
            </a:r>
            <a:r>
              <a:rPr lang="en-US" dirty="0" err="1"/>
              <a:t>elit</a:t>
            </a:r>
            <a:r>
              <a:rPr lang="en-US" dirty="0"/>
              <a:t>, </a:t>
            </a:r>
            <a:r>
              <a:rPr lang="en-US" dirty="0" err="1"/>
              <a:t>voluptate</a:t>
            </a:r>
            <a:r>
              <a:rPr lang="en-US" dirty="0"/>
              <a:t> </a:t>
            </a:r>
            <a:r>
              <a:rPr lang="en-US" dirty="0" err="1"/>
              <a:t>velit</a:t>
            </a:r>
            <a:r>
              <a:rPr lang="en-US" dirty="0"/>
              <a:t> </a:t>
            </a:r>
            <a:r>
              <a:rPr lang="en-US" dirty="0" err="1"/>
              <a:t>esse</a:t>
            </a:r>
            <a:r>
              <a:rPr lang="en-US" dirty="0"/>
              <a:t> </a:t>
            </a:r>
            <a:r>
              <a:rPr lang="en-US" dirty="0" err="1"/>
              <a:t>cillum</a:t>
            </a:r>
            <a:r>
              <a:rPr lang="en-US" dirty="0"/>
              <a:t> dolore </a:t>
            </a:r>
            <a:r>
              <a:rPr lang="en-US" dirty="0" err="1"/>
              <a:t>eu</a:t>
            </a:r>
            <a:r>
              <a:rPr lang="en-US" dirty="0"/>
              <a:t> </a:t>
            </a:r>
            <a:r>
              <a:rPr lang="en-US" dirty="0" err="1"/>
              <a:t>fugiat</a:t>
            </a:r>
            <a:r>
              <a:rPr lang="en-US" dirty="0"/>
              <a:t> </a:t>
            </a:r>
            <a:r>
              <a:rPr lang="en-US" dirty="0" err="1"/>
              <a:t>nulla</a:t>
            </a:r>
            <a:r>
              <a:rPr lang="en-US" dirty="0"/>
              <a:t> </a:t>
            </a:r>
            <a:r>
              <a:rPr lang="en-US" dirty="0" err="1"/>
              <a:t>pariatur</a:t>
            </a:r>
            <a:endParaRPr lang="en-US" dirty="0"/>
          </a:p>
        </p:txBody>
      </p:sp>
      <p:sp>
        <p:nvSpPr>
          <p:cNvPr id="46" name="Text Placeholder 8">
            <a:extLst>
              <a:ext uri="{FF2B5EF4-FFF2-40B4-BE49-F238E27FC236}">
                <a16:creationId xmlns:a16="http://schemas.microsoft.com/office/drawing/2014/main" id="{90FA6319-CA54-0823-5060-A1B0160F8741}"/>
              </a:ext>
            </a:extLst>
          </p:cNvPr>
          <p:cNvSpPr>
            <a:spLocks noGrp="1"/>
          </p:cNvSpPr>
          <p:nvPr>
            <p:ph type="body" sz="quarter" idx="31" hasCustomPrompt="1"/>
          </p:nvPr>
        </p:nvSpPr>
        <p:spPr>
          <a:xfrm>
            <a:off x="5023924" y="3336794"/>
            <a:ext cx="2128912" cy="1206356"/>
          </a:xfrm>
        </p:spPr>
        <p:txBody>
          <a:bodyPr lIns="0" tIns="0" rIns="0" bIns="0">
            <a:spAutoFit/>
          </a:bodyPr>
          <a:lstStyle>
            <a:lvl1pPr marL="0" indent="-228600">
              <a:lnSpc>
                <a:spcPct val="114000"/>
              </a:lnSpc>
              <a:spcBef>
                <a:spcPts val="1000"/>
              </a:spcBef>
              <a:buNone/>
              <a:defRPr sz="1400"/>
            </a:lvl1pPr>
          </a:lstStyle>
          <a:p>
            <a:r>
              <a:rPr lang="en-US" dirty="0"/>
              <a:t>Lorem ipsum dolor sit </a:t>
            </a:r>
            <a:r>
              <a:rPr lang="en-US" dirty="0" err="1"/>
              <a:t>amet</a:t>
            </a:r>
            <a:r>
              <a:rPr lang="en-US" dirty="0"/>
              <a:t>, </a:t>
            </a:r>
            <a:r>
              <a:rPr lang="en-US" dirty="0" err="1"/>
              <a:t>consectetur</a:t>
            </a:r>
            <a:r>
              <a:rPr lang="en-US" dirty="0"/>
              <a:t> </a:t>
            </a:r>
            <a:r>
              <a:rPr lang="en-US" dirty="0" err="1"/>
              <a:t>adipiscing</a:t>
            </a:r>
            <a:r>
              <a:rPr lang="en-US" dirty="0"/>
              <a:t> </a:t>
            </a:r>
            <a:r>
              <a:rPr lang="en-US" dirty="0" err="1"/>
              <a:t>elit</a:t>
            </a:r>
            <a:r>
              <a:rPr lang="en-US" dirty="0"/>
              <a:t>, </a:t>
            </a:r>
            <a:r>
              <a:rPr lang="en-US" dirty="0" err="1"/>
              <a:t>voluptate</a:t>
            </a:r>
            <a:r>
              <a:rPr lang="en-US" dirty="0"/>
              <a:t> </a:t>
            </a:r>
            <a:r>
              <a:rPr lang="en-US" dirty="0" err="1"/>
              <a:t>velit</a:t>
            </a:r>
            <a:r>
              <a:rPr lang="en-US" dirty="0"/>
              <a:t> </a:t>
            </a:r>
            <a:r>
              <a:rPr lang="en-US" dirty="0" err="1"/>
              <a:t>esse</a:t>
            </a:r>
            <a:r>
              <a:rPr lang="en-US" dirty="0"/>
              <a:t> </a:t>
            </a:r>
            <a:r>
              <a:rPr lang="en-US" dirty="0" err="1"/>
              <a:t>cillum</a:t>
            </a:r>
            <a:r>
              <a:rPr lang="en-US" dirty="0"/>
              <a:t> dolore </a:t>
            </a:r>
            <a:r>
              <a:rPr lang="en-US" dirty="0" err="1"/>
              <a:t>eu</a:t>
            </a:r>
            <a:r>
              <a:rPr lang="en-US" dirty="0"/>
              <a:t> </a:t>
            </a:r>
            <a:r>
              <a:rPr lang="en-US" dirty="0" err="1"/>
              <a:t>fugiat</a:t>
            </a:r>
            <a:r>
              <a:rPr lang="en-US" dirty="0"/>
              <a:t> </a:t>
            </a:r>
            <a:r>
              <a:rPr lang="en-US" dirty="0" err="1"/>
              <a:t>nulla</a:t>
            </a:r>
            <a:r>
              <a:rPr lang="en-US" dirty="0"/>
              <a:t> </a:t>
            </a:r>
            <a:r>
              <a:rPr lang="en-US" dirty="0" err="1"/>
              <a:t>pariatur</a:t>
            </a:r>
            <a:endParaRPr lang="en-US" dirty="0"/>
          </a:p>
        </p:txBody>
      </p:sp>
      <p:sp>
        <p:nvSpPr>
          <p:cNvPr id="47" name="Text Placeholder 9">
            <a:extLst>
              <a:ext uri="{FF2B5EF4-FFF2-40B4-BE49-F238E27FC236}">
                <a16:creationId xmlns:a16="http://schemas.microsoft.com/office/drawing/2014/main" id="{07F17D88-60B3-7207-985D-8F2189784D4F}"/>
              </a:ext>
            </a:extLst>
          </p:cNvPr>
          <p:cNvSpPr>
            <a:spLocks noGrp="1"/>
          </p:cNvSpPr>
          <p:nvPr>
            <p:ph type="body" sz="quarter" idx="32" hasCustomPrompt="1"/>
          </p:nvPr>
        </p:nvSpPr>
        <p:spPr>
          <a:xfrm>
            <a:off x="7360626" y="3336794"/>
            <a:ext cx="2128912" cy="1206356"/>
          </a:xfrm>
        </p:spPr>
        <p:txBody>
          <a:bodyPr lIns="0" tIns="0" rIns="0" bIns="0">
            <a:spAutoFit/>
          </a:bodyPr>
          <a:lstStyle>
            <a:lvl1pPr marL="0" indent="-228600">
              <a:lnSpc>
                <a:spcPct val="114000"/>
              </a:lnSpc>
              <a:spcBef>
                <a:spcPts val="1000"/>
              </a:spcBef>
              <a:buNone/>
              <a:defRPr sz="1400"/>
            </a:lvl1pPr>
          </a:lstStyle>
          <a:p>
            <a:r>
              <a:rPr lang="en-US" dirty="0"/>
              <a:t>Lorem ipsum dolor sit </a:t>
            </a:r>
            <a:r>
              <a:rPr lang="en-US" dirty="0" err="1"/>
              <a:t>amet</a:t>
            </a:r>
            <a:r>
              <a:rPr lang="en-US" dirty="0"/>
              <a:t>, </a:t>
            </a:r>
            <a:r>
              <a:rPr lang="en-US" dirty="0" err="1"/>
              <a:t>consectetur</a:t>
            </a:r>
            <a:r>
              <a:rPr lang="en-US" dirty="0"/>
              <a:t> </a:t>
            </a:r>
            <a:r>
              <a:rPr lang="en-US" dirty="0" err="1"/>
              <a:t>adipiscing</a:t>
            </a:r>
            <a:r>
              <a:rPr lang="en-US" dirty="0"/>
              <a:t> </a:t>
            </a:r>
            <a:r>
              <a:rPr lang="en-US" dirty="0" err="1"/>
              <a:t>elit</a:t>
            </a:r>
            <a:r>
              <a:rPr lang="en-US" dirty="0"/>
              <a:t>, </a:t>
            </a:r>
            <a:r>
              <a:rPr lang="en-US" dirty="0" err="1"/>
              <a:t>voluptate</a:t>
            </a:r>
            <a:r>
              <a:rPr lang="en-US" dirty="0"/>
              <a:t> </a:t>
            </a:r>
            <a:r>
              <a:rPr lang="en-US" dirty="0" err="1"/>
              <a:t>velit</a:t>
            </a:r>
            <a:r>
              <a:rPr lang="en-US" dirty="0"/>
              <a:t> </a:t>
            </a:r>
            <a:r>
              <a:rPr lang="en-US" dirty="0" err="1"/>
              <a:t>esse</a:t>
            </a:r>
            <a:r>
              <a:rPr lang="en-US" dirty="0"/>
              <a:t> </a:t>
            </a:r>
            <a:r>
              <a:rPr lang="en-US" dirty="0" err="1"/>
              <a:t>cillum</a:t>
            </a:r>
            <a:r>
              <a:rPr lang="en-US" dirty="0"/>
              <a:t> dolore </a:t>
            </a:r>
            <a:r>
              <a:rPr lang="en-US" dirty="0" err="1"/>
              <a:t>eu</a:t>
            </a:r>
            <a:r>
              <a:rPr lang="en-US" dirty="0"/>
              <a:t> </a:t>
            </a:r>
            <a:r>
              <a:rPr lang="en-US" dirty="0" err="1"/>
              <a:t>fugiat</a:t>
            </a:r>
            <a:r>
              <a:rPr lang="en-US" dirty="0"/>
              <a:t> </a:t>
            </a:r>
            <a:r>
              <a:rPr lang="en-US" dirty="0" err="1"/>
              <a:t>nulla</a:t>
            </a:r>
            <a:r>
              <a:rPr lang="en-US" dirty="0"/>
              <a:t> </a:t>
            </a:r>
            <a:r>
              <a:rPr lang="en-US" dirty="0" err="1"/>
              <a:t>pariatur</a:t>
            </a:r>
            <a:endParaRPr lang="en-US" dirty="0"/>
          </a:p>
        </p:txBody>
      </p:sp>
      <p:sp>
        <p:nvSpPr>
          <p:cNvPr id="48" name="Text Placeholder 10">
            <a:extLst>
              <a:ext uri="{FF2B5EF4-FFF2-40B4-BE49-F238E27FC236}">
                <a16:creationId xmlns:a16="http://schemas.microsoft.com/office/drawing/2014/main" id="{1826D9F9-AB12-2D28-6BB8-09D33595C380}"/>
              </a:ext>
            </a:extLst>
          </p:cNvPr>
          <p:cNvSpPr>
            <a:spLocks noGrp="1"/>
          </p:cNvSpPr>
          <p:nvPr>
            <p:ph type="body" sz="quarter" idx="33" hasCustomPrompt="1"/>
          </p:nvPr>
        </p:nvSpPr>
        <p:spPr>
          <a:xfrm>
            <a:off x="9697328" y="3336794"/>
            <a:ext cx="2128912" cy="1206356"/>
          </a:xfrm>
        </p:spPr>
        <p:txBody>
          <a:bodyPr lIns="0" tIns="0" rIns="0" bIns="0">
            <a:spAutoFit/>
          </a:bodyPr>
          <a:lstStyle>
            <a:lvl1pPr marL="0" indent="-228600">
              <a:lnSpc>
                <a:spcPct val="114000"/>
              </a:lnSpc>
              <a:spcBef>
                <a:spcPts val="1000"/>
              </a:spcBef>
              <a:buNone/>
              <a:defRPr sz="1400"/>
            </a:lvl1pPr>
          </a:lstStyle>
          <a:p>
            <a:r>
              <a:rPr lang="en-US" dirty="0"/>
              <a:t>Lorem ipsum dolor sit </a:t>
            </a:r>
            <a:r>
              <a:rPr lang="en-US" dirty="0" err="1"/>
              <a:t>amet</a:t>
            </a:r>
            <a:r>
              <a:rPr lang="en-US" dirty="0"/>
              <a:t>, </a:t>
            </a:r>
            <a:r>
              <a:rPr lang="en-US" dirty="0" err="1"/>
              <a:t>consectetur</a:t>
            </a:r>
            <a:r>
              <a:rPr lang="en-US" dirty="0"/>
              <a:t> </a:t>
            </a:r>
            <a:r>
              <a:rPr lang="en-US" dirty="0" err="1"/>
              <a:t>adipiscing</a:t>
            </a:r>
            <a:r>
              <a:rPr lang="en-US" dirty="0"/>
              <a:t> </a:t>
            </a:r>
            <a:r>
              <a:rPr lang="en-US" dirty="0" err="1"/>
              <a:t>elit</a:t>
            </a:r>
            <a:r>
              <a:rPr lang="en-US" dirty="0"/>
              <a:t>, </a:t>
            </a:r>
            <a:r>
              <a:rPr lang="en-US" dirty="0" err="1"/>
              <a:t>voluptate</a:t>
            </a:r>
            <a:r>
              <a:rPr lang="en-US" dirty="0"/>
              <a:t> </a:t>
            </a:r>
            <a:r>
              <a:rPr lang="en-US" dirty="0" err="1"/>
              <a:t>velit</a:t>
            </a:r>
            <a:r>
              <a:rPr lang="en-US" dirty="0"/>
              <a:t> </a:t>
            </a:r>
            <a:r>
              <a:rPr lang="en-US" dirty="0" err="1"/>
              <a:t>esse</a:t>
            </a:r>
            <a:r>
              <a:rPr lang="en-US" dirty="0"/>
              <a:t> </a:t>
            </a:r>
            <a:r>
              <a:rPr lang="en-US" dirty="0" err="1"/>
              <a:t>cillum</a:t>
            </a:r>
            <a:r>
              <a:rPr lang="en-US" dirty="0"/>
              <a:t> dolore </a:t>
            </a:r>
            <a:r>
              <a:rPr lang="en-US" dirty="0" err="1"/>
              <a:t>eu</a:t>
            </a:r>
            <a:r>
              <a:rPr lang="en-US" dirty="0"/>
              <a:t> </a:t>
            </a:r>
            <a:r>
              <a:rPr lang="en-US" dirty="0" err="1"/>
              <a:t>fugiat</a:t>
            </a:r>
            <a:r>
              <a:rPr lang="en-US" dirty="0"/>
              <a:t> </a:t>
            </a:r>
            <a:r>
              <a:rPr lang="en-US" dirty="0" err="1"/>
              <a:t>nulla</a:t>
            </a:r>
            <a:r>
              <a:rPr lang="en-US" dirty="0"/>
              <a:t> </a:t>
            </a:r>
            <a:r>
              <a:rPr lang="en-US" dirty="0" err="1"/>
              <a:t>pariatur</a:t>
            </a:r>
            <a:endParaRPr lang="en-US" dirty="0"/>
          </a:p>
        </p:txBody>
      </p:sp>
      <p:sp>
        <p:nvSpPr>
          <p:cNvPr id="49" name="Oval 48">
            <a:extLst>
              <a:ext uri="{FF2B5EF4-FFF2-40B4-BE49-F238E27FC236}">
                <a16:creationId xmlns:a16="http://schemas.microsoft.com/office/drawing/2014/main" id="{E06E491B-411F-7D5B-4793-62C375E926D9}"/>
              </a:ext>
            </a:extLst>
          </p:cNvPr>
          <p:cNvSpPr/>
          <p:nvPr userDrawn="1"/>
        </p:nvSpPr>
        <p:spPr>
          <a:xfrm>
            <a:off x="365760" y="1824772"/>
            <a:ext cx="683942" cy="683942"/>
          </a:xfrm>
          <a:prstGeom prst="ellipse">
            <a:avLst/>
          </a:prstGeom>
          <a:solidFill>
            <a:srgbClr val="005A46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0" name="Oval 49">
            <a:extLst>
              <a:ext uri="{FF2B5EF4-FFF2-40B4-BE49-F238E27FC236}">
                <a16:creationId xmlns:a16="http://schemas.microsoft.com/office/drawing/2014/main" id="{BEF55F31-ECF9-1FEF-D75B-5C226EB5DA43}"/>
              </a:ext>
            </a:extLst>
          </p:cNvPr>
          <p:cNvSpPr/>
          <p:nvPr userDrawn="1"/>
        </p:nvSpPr>
        <p:spPr>
          <a:xfrm>
            <a:off x="2687222" y="1824772"/>
            <a:ext cx="683942" cy="683942"/>
          </a:xfrm>
          <a:prstGeom prst="ellipse">
            <a:avLst/>
          </a:prstGeom>
          <a:solidFill>
            <a:srgbClr val="005A46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1" name="Oval 50">
            <a:extLst>
              <a:ext uri="{FF2B5EF4-FFF2-40B4-BE49-F238E27FC236}">
                <a16:creationId xmlns:a16="http://schemas.microsoft.com/office/drawing/2014/main" id="{4968B2B1-8A73-86A9-4C2B-359791C55EBB}"/>
              </a:ext>
            </a:extLst>
          </p:cNvPr>
          <p:cNvSpPr/>
          <p:nvPr userDrawn="1"/>
        </p:nvSpPr>
        <p:spPr>
          <a:xfrm>
            <a:off x="5023924" y="1824772"/>
            <a:ext cx="683942" cy="683942"/>
          </a:xfrm>
          <a:prstGeom prst="ellipse">
            <a:avLst/>
          </a:prstGeom>
          <a:solidFill>
            <a:srgbClr val="005A46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2" name="Oval 51">
            <a:extLst>
              <a:ext uri="{FF2B5EF4-FFF2-40B4-BE49-F238E27FC236}">
                <a16:creationId xmlns:a16="http://schemas.microsoft.com/office/drawing/2014/main" id="{5332EE07-8F41-7DD4-5B02-0E9F5CDB81F4}"/>
              </a:ext>
            </a:extLst>
          </p:cNvPr>
          <p:cNvSpPr/>
          <p:nvPr userDrawn="1"/>
        </p:nvSpPr>
        <p:spPr>
          <a:xfrm>
            <a:off x="7360626" y="1824772"/>
            <a:ext cx="683942" cy="683942"/>
          </a:xfrm>
          <a:prstGeom prst="ellipse">
            <a:avLst/>
          </a:prstGeom>
          <a:solidFill>
            <a:srgbClr val="005A46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53" name="Oval 52">
            <a:extLst>
              <a:ext uri="{FF2B5EF4-FFF2-40B4-BE49-F238E27FC236}">
                <a16:creationId xmlns:a16="http://schemas.microsoft.com/office/drawing/2014/main" id="{6FA00AD3-F49C-BA43-9B13-2C74DA287181}"/>
              </a:ext>
            </a:extLst>
          </p:cNvPr>
          <p:cNvSpPr/>
          <p:nvPr userDrawn="1"/>
        </p:nvSpPr>
        <p:spPr>
          <a:xfrm>
            <a:off x="9697328" y="1824772"/>
            <a:ext cx="683942" cy="683942"/>
          </a:xfrm>
          <a:prstGeom prst="ellipse">
            <a:avLst/>
          </a:prstGeom>
          <a:solidFill>
            <a:srgbClr val="005A46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6" name="Text Placeholder 1">
            <a:extLst>
              <a:ext uri="{FF2B5EF4-FFF2-40B4-BE49-F238E27FC236}">
                <a16:creationId xmlns:a16="http://schemas.microsoft.com/office/drawing/2014/main" id="{948A9C07-D1CF-77B8-D83A-FF36D2978E07}"/>
              </a:ext>
            </a:extLst>
          </p:cNvPr>
          <p:cNvSpPr>
            <a:spLocks noGrp="1"/>
          </p:cNvSpPr>
          <p:nvPr>
            <p:ph type="body" sz="quarter" idx="34" hasCustomPrompt="1"/>
          </p:nvPr>
        </p:nvSpPr>
        <p:spPr>
          <a:xfrm>
            <a:off x="365760" y="1061404"/>
            <a:ext cx="11460480" cy="288028"/>
          </a:xfrm>
        </p:spPr>
        <p:txBody>
          <a:bodyPr lIns="0" tIns="0" rIns="0" bIns="0">
            <a:spAutoFit/>
          </a:bodyPr>
          <a:lstStyle>
            <a:lvl1pPr marL="0" indent="-228600">
              <a:lnSpc>
                <a:spcPct val="114000"/>
              </a:lnSpc>
              <a:spcBef>
                <a:spcPts val="1000"/>
              </a:spcBef>
              <a:buNone/>
              <a:defRPr sz="1800"/>
            </a:lvl1pPr>
          </a:lstStyle>
          <a:p>
            <a:r>
              <a:rPr lang="en-US" dirty="0"/>
              <a:t>Subheading Text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0D2C3C1C-64D9-A31D-9D5E-6EAE10F657F8}"/>
              </a:ext>
            </a:extLst>
          </p:cNvPr>
          <p:cNvSpPr>
            <a:spLocks noGrp="1"/>
          </p:cNvSpPr>
          <p:nvPr>
            <p:ph type="sldNum" sz="quarter" idx="35"/>
          </p:nvPr>
        </p:nvSpPr>
        <p:spPr/>
        <p:txBody>
          <a:bodyPr/>
          <a:lstStyle>
            <a:lvl1pPr>
              <a:defRPr>
                <a:solidFill>
                  <a:schemeClr val="accent3"/>
                </a:solidFill>
              </a:defRPr>
            </a:lvl1pPr>
          </a:lstStyle>
          <a:p>
            <a:fld id="{CE46CCC6-4865-8642-8023-BB3EC2876169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D2AA79E4-85DB-B28D-8A3D-A37ACDB5D8B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69023" y="347577"/>
            <a:ext cx="11460480" cy="553998"/>
          </a:xfrm>
          <a:prstGeom prst="rect">
            <a:avLst/>
          </a:prstGeom>
        </p:spPr>
        <p:txBody>
          <a:bodyPr lIns="0" tIns="0" rIns="0" bIns="0" anchor="t">
            <a:spAutoFit/>
          </a:bodyPr>
          <a:lstStyle>
            <a:lvl1pPr>
              <a:lnSpc>
                <a:spcPct val="100000"/>
              </a:lnSpc>
              <a:defRPr sz="3600">
                <a:solidFill>
                  <a:srgbClr val="00644E"/>
                </a:solidFill>
              </a:defRPr>
            </a:lvl1pPr>
          </a:lstStyle>
          <a:p>
            <a:r>
              <a:rPr lang="en-US" b="1" dirty="0"/>
              <a:t>Heading Text</a:t>
            </a:r>
          </a:p>
        </p:txBody>
      </p:sp>
    </p:spTree>
    <p:extLst>
      <p:ext uri="{BB962C8B-B14F-4D97-AF65-F5344CB8AC3E}">
        <p14:creationId xmlns:p14="http://schemas.microsoft.com/office/powerpoint/2010/main" val="1284227204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_2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Graphic 8">
            <a:extLst>
              <a:ext uri="{FF2B5EF4-FFF2-40B4-BE49-F238E27FC236}">
                <a16:creationId xmlns:a16="http://schemas.microsoft.com/office/drawing/2014/main" id="{73CE84BD-9459-CB0E-6AAF-8D4ACA2EBA38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365760" y="6203651"/>
            <a:ext cx="1741974" cy="334995"/>
          </a:xfrm>
          <a:prstGeom prst="rect">
            <a:avLst/>
          </a:prstGeom>
        </p:spPr>
      </p:pic>
      <p:sp>
        <p:nvSpPr>
          <p:cNvPr id="2" name="Rounded Rectangle 1">
            <a:extLst>
              <a:ext uri="{FF2B5EF4-FFF2-40B4-BE49-F238E27FC236}">
                <a16:creationId xmlns:a16="http://schemas.microsoft.com/office/drawing/2014/main" id="{E8810D88-46F4-B804-03F6-B36BB25FD068}"/>
              </a:ext>
            </a:extLst>
          </p:cNvPr>
          <p:cNvSpPr/>
          <p:nvPr userDrawn="1"/>
        </p:nvSpPr>
        <p:spPr>
          <a:xfrm>
            <a:off x="365760" y="2219864"/>
            <a:ext cx="5501639" cy="3774004"/>
          </a:xfrm>
          <a:prstGeom prst="roundRect">
            <a:avLst>
              <a:gd name="adj" fmla="val 2533"/>
            </a:avLst>
          </a:prstGeom>
          <a:solidFill>
            <a:srgbClr val="DFEDE9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7" name="Text Placeholder 1">
            <a:extLst>
              <a:ext uri="{FF2B5EF4-FFF2-40B4-BE49-F238E27FC236}">
                <a16:creationId xmlns:a16="http://schemas.microsoft.com/office/drawing/2014/main" id="{F2F4B08C-47BF-648F-0329-CD84F93467D2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365744" y="2793076"/>
            <a:ext cx="5501639" cy="838948"/>
          </a:xfrm>
        </p:spPr>
        <p:txBody>
          <a:bodyPr lIns="182880" tIns="182880" rIns="182880" bIns="182880">
            <a:spAutoFit/>
          </a:bodyPr>
          <a:lstStyle>
            <a:lvl1pPr marL="0" indent="-228600">
              <a:spcBef>
                <a:spcPts val="1000"/>
              </a:spcBef>
              <a:buNone/>
              <a:defRPr sz="1400"/>
            </a:lvl1pPr>
          </a:lstStyle>
          <a:p>
            <a:r>
              <a:rPr lang="en-US" dirty="0"/>
              <a:t>Lorem ipsum dolor sit </a:t>
            </a:r>
            <a:r>
              <a:rPr lang="en-US" dirty="0" err="1"/>
              <a:t>amet</a:t>
            </a:r>
            <a:r>
              <a:rPr lang="en-US" dirty="0"/>
              <a:t>, </a:t>
            </a:r>
            <a:r>
              <a:rPr lang="en-US" dirty="0" err="1"/>
              <a:t>consectetur</a:t>
            </a:r>
            <a:r>
              <a:rPr lang="en-US" dirty="0"/>
              <a:t> </a:t>
            </a:r>
            <a:r>
              <a:rPr lang="en-US" dirty="0" err="1"/>
              <a:t>adipiscing</a:t>
            </a:r>
            <a:r>
              <a:rPr lang="en-US" dirty="0"/>
              <a:t> </a:t>
            </a:r>
            <a:r>
              <a:rPr lang="en-US" dirty="0" err="1"/>
              <a:t>elit</a:t>
            </a:r>
            <a:r>
              <a:rPr lang="en-US" dirty="0"/>
              <a:t>, </a:t>
            </a:r>
            <a:r>
              <a:rPr lang="en-US" dirty="0" err="1"/>
              <a:t>voluptate</a:t>
            </a:r>
            <a:r>
              <a:rPr lang="en-US" dirty="0"/>
              <a:t> </a:t>
            </a:r>
            <a:r>
              <a:rPr lang="en-US" dirty="0" err="1"/>
              <a:t>velit</a:t>
            </a:r>
            <a:r>
              <a:rPr lang="en-US" dirty="0"/>
              <a:t> </a:t>
            </a:r>
            <a:r>
              <a:rPr lang="en-US" dirty="0" err="1"/>
              <a:t>esse</a:t>
            </a:r>
            <a:r>
              <a:rPr lang="en-US" dirty="0"/>
              <a:t> </a:t>
            </a:r>
            <a:r>
              <a:rPr lang="en-US" dirty="0" err="1"/>
              <a:t>cillum</a:t>
            </a:r>
            <a:r>
              <a:rPr lang="en-US" dirty="0"/>
              <a:t> dolore </a:t>
            </a:r>
            <a:r>
              <a:rPr lang="en-US" dirty="0" err="1"/>
              <a:t>eu</a:t>
            </a:r>
            <a:r>
              <a:rPr lang="en-US" dirty="0"/>
              <a:t> </a:t>
            </a:r>
            <a:r>
              <a:rPr lang="en-US" dirty="0" err="1"/>
              <a:t>fugiat</a:t>
            </a:r>
            <a:r>
              <a:rPr lang="en-US" dirty="0"/>
              <a:t> </a:t>
            </a:r>
            <a:r>
              <a:rPr lang="en-US" dirty="0" err="1"/>
              <a:t>nulla</a:t>
            </a:r>
            <a:r>
              <a:rPr lang="en-US" dirty="0"/>
              <a:t> </a:t>
            </a:r>
            <a:r>
              <a:rPr lang="en-US" dirty="0" err="1"/>
              <a:t>pariatur</a:t>
            </a:r>
            <a:endParaRPr lang="en-US" dirty="0"/>
          </a:p>
        </p:txBody>
      </p:sp>
      <p:sp>
        <p:nvSpPr>
          <p:cNvPr id="62" name="Text Placeholder 1">
            <a:extLst>
              <a:ext uri="{FF2B5EF4-FFF2-40B4-BE49-F238E27FC236}">
                <a16:creationId xmlns:a16="http://schemas.microsoft.com/office/drawing/2014/main" id="{3306CE94-24A8-7722-E26E-469DB3560D37}"/>
              </a:ext>
            </a:extLst>
          </p:cNvPr>
          <p:cNvSpPr>
            <a:spLocks noGrp="1"/>
          </p:cNvSpPr>
          <p:nvPr>
            <p:ph type="body" sz="quarter" idx="34" hasCustomPrompt="1"/>
          </p:nvPr>
        </p:nvSpPr>
        <p:spPr>
          <a:xfrm>
            <a:off x="365759" y="1061404"/>
            <a:ext cx="11460479" cy="288028"/>
          </a:xfrm>
        </p:spPr>
        <p:txBody>
          <a:bodyPr lIns="0" tIns="0" rIns="0" bIns="0">
            <a:spAutoFit/>
          </a:bodyPr>
          <a:lstStyle>
            <a:lvl1pPr marL="0" indent="-228600">
              <a:lnSpc>
                <a:spcPct val="114000"/>
              </a:lnSpc>
              <a:spcBef>
                <a:spcPts val="1000"/>
              </a:spcBef>
              <a:buNone/>
              <a:defRPr sz="1800"/>
            </a:lvl1pPr>
          </a:lstStyle>
          <a:p>
            <a:r>
              <a:rPr lang="en-US" dirty="0"/>
              <a:t>Subheading Text</a:t>
            </a:r>
          </a:p>
        </p:txBody>
      </p:sp>
      <p:sp>
        <p:nvSpPr>
          <p:cNvPr id="4" name="Rounded Rectangle 3">
            <a:extLst>
              <a:ext uri="{FF2B5EF4-FFF2-40B4-BE49-F238E27FC236}">
                <a16:creationId xmlns:a16="http://schemas.microsoft.com/office/drawing/2014/main" id="{A2CD462E-E567-A5E8-A528-D044E3EEFC0B}"/>
              </a:ext>
            </a:extLst>
          </p:cNvPr>
          <p:cNvSpPr/>
          <p:nvPr userDrawn="1"/>
        </p:nvSpPr>
        <p:spPr>
          <a:xfrm>
            <a:off x="365744" y="1886939"/>
            <a:ext cx="5501655" cy="906137"/>
          </a:xfrm>
          <a:prstGeom prst="roundRect">
            <a:avLst/>
          </a:prstGeom>
          <a:solidFill>
            <a:srgbClr val="008D6E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4" name="Text Placeholder 2">
            <a:extLst>
              <a:ext uri="{FF2B5EF4-FFF2-40B4-BE49-F238E27FC236}">
                <a16:creationId xmlns:a16="http://schemas.microsoft.com/office/drawing/2014/main" id="{2FB9C230-2A38-DA68-FAF7-62999881CEAF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365746" y="2196732"/>
            <a:ext cx="5501639" cy="287130"/>
          </a:xfrm>
        </p:spPr>
        <p:txBody>
          <a:bodyPr lIns="182880" tIns="0" rIns="182880" bIns="0" anchor="ctr">
            <a:spAutoFit/>
          </a:bodyPr>
          <a:lstStyle>
            <a:lvl1pPr marL="0" indent="-228600" algn="l">
              <a:spcBef>
                <a:spcPts val="1000"/>
              </a:spcBef>
              <a:buNone/>
              <a:defRPr sz="1800" b="1">
                <a:solidFill>
                  <a:schemeClr val="bg2"/>
                </a:solidFill>
              </a:defRPr>
            </a:lvl1pPr>
          </a:lstStyle>
          <a:p>
            <a:pPr lvl="0"/>
            <a:r>
              <a:rPr lang="en-US" dirty="0"/>
              <a:t>Section Heading</a:t>
            </a:r>
          </a:p>
        </p:txBody>
      </p:sp>
      <p:sp>
        <p:nvSpPr>
          <p:cNvPr id="5" name="Rounded Rectangle 4">
            <a:extLst>
              <a:ext uri="{FF2B5EF4-FFF2-40B4-BE49-F238E27FC236}">
                <a16:creationId xmlns:a16="http://schemas.microsoft.com/office/drawing/2014/main" id="{DED58D2F-B62D-7F6A-0666-F5711F3301B5}"/>
              </a:ext>
            </a:extLst>
          </p:cNvPr>
          <p:cNvSpPr/>
          <p:nvPr userDrawn="1"/>
        </p:nvSpPr>
        <p:spPr>
          <a:xfrm>
            <a:off x="6324600" y="2219864"/>
            <a:ext cx="5501639" cy="3774004"/>
          </a:xfrm>
          <a:prstGeom prst="roundRect">
            <a:avLst>
              <a:gd name="adj" fmla="val 2533"/>
            </a:avLst>
          </a:prstGeom>
          <a:solidFill>
            <a:srgbClr val="DFEDE9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Text Placeholder 1">
            <a:extLst>
              <a:ext uri="{FF2B5EF4-FFF2-40B4-BE49-F238E27FC236}">
                <a16:creationId xmlns:a16="http://schemas.microsoft.com/office/drawing/2014/main" id="{48B91AD3-8507-229F-C0C5-E3593BF55B40}"/>
              </a:ext>
            </a:extLst>
          </p:cNvPr>
          <p:cNvSpPr>
            <a:spLocks noGrp="1"/>
          </p:cNvSpPr>
          <p:nvPr>
            <p:ph type="body" sz="quarter" idx="35" hasCustomPrompt="1"/>
          </p:nvPr>
        </p:nvSpPr>
        <p:spPr>
          <a:xfrm>
            <a:off x="6324584" y="2793076"/>
            <a:ext cx="5501639" cy="838948"/>
          </a:xfrm>
        </p:spPr>
        <p:txBody>
          <a:bodyPr lIns="182880" tIns="182880" rIns="182880" bIns="182880">
            <a:spAutoFit/>
          </a:bodyPr>
          <a:lstStyle>
            <a:lvl1pPr marL="0" indent="-228600">
              <a:spcBef>
                <a:spcPts val="1000"/>
              </a:spcBef>
              <a:buNone/>
              <a:defRPr sz="1400"/>
            </a:lvl1pPr>
          </a:lstStyle>
          <a:p>
            <a:r>
              <a:rPr lang="en-US" dirty="0"/>
              <a:t>Lorem ipsum dolor sit </a:t>
            </a:r>
            <a:r>
              <a:rPr lang="en-US" dirty="0" err="1"/>
              <a:t>amet</a:t>
            </a:r>
            <a:r>
              <a:rPr lang="en-US" dirty="0"/>
              <a:t>, </a:t>
            </a:r>
            <a:r>
              <a:rPr lang="en-US" dirty="0" err="1"/>
              <a:t>consectetur</a:t>
            </a:r>
            <a:r>
              <a:rPr lang="en-US" dirty="0"/>
              <a:t> </a:t>
            </a:r>
            <a:r>
              <a:rPr lang="en-US" dirty="0" err="1"/>
              <a:t>adipiscing</a:t>
            </a:r>
            <a:r>
              <a:rPr lang="en-US" dirty="0"/>
              <a:t> </a:t>
            </a:r>
            <a:r>
              <a:rPr lang="en-US" dirty="0" err="1"/>
              <a:t>elit</a:t>
            </a:r>
            <a:r>
              <a:rPr lang="en-US" dirty="0"/>
              <a:t>, </a:t>
            </a:r>
            <a:r>
              <a:rPr lang="en-US" dirty="0" err="1"/>
              <a:t>voluptate</a:t>
            </a:r>
            <a:r>
              <a:rPr lang="en-US" dirty="0"/>
              <a:t> </a:t>
            </a:r>
            <a:r>
              <a:rPr lang="en-US" dirty="0" err="1"/>
              <a:t>velit</a:t>
            </a:r>
            <a:r>
              <a:rPr lang="en-US" dirty="0"/>
              <a:t> </a:t>
            </a:r>
            <a:r>
              <a:rPr lang="en-US" dirty="0" err="1"/>
              <a:t>esse</a:t>
            </a:r>
            <a:r>
              <a:rPr lang="en-US" dirty="0"/>
              <a:t> </a:t>
            </a:r>
            <a:r>
              <a:rPr lang="en-US" dirty="0" err="1"/>
              <a:t>cillum</a:t>
            </a:r>
            <a:r>
              <a:rPr lang="en-US" dirty="0"/>
              <a:t> dolore </a:t>
            </a:r>
            <a:r>
              <a:rPr lang="en-US" dirty="0" err="1"/>
              <a:t>eu</a:t>
            </a:r>
            <a:r>
              <a:rPr lang="en-US" dirty="0"/>
              <a:t> </a:t>
            </a:r>
            <a:r>
              <a:rPr lang="en-US" dirty="0" err="1"/>
              <a:t>fugiat</a:t>
            </a:r>
            <a:r>
              <a:rPr lang="en-US" dirty="0"/>
              <a:t> </a:t>
            </a:r>
            <a:r>
              <a:rPr lang="en-US" dirty="0" err="1"/>
              <a:t>nulla</a:t>
            </a:r>
            <a:r>
              <a:rPr lang="en-US" dirty="0"/>
              <a:t> </a:t>
            </a:r>
            <a:r>
              <a:rPr lang="en-US" dirty="0" err="1"/>
              <a:t>pariatur</a:t>
            </a:r>
            <a:endParaRPr lang="en-US" dirty="0"/>
          </a:p>
        </p:txBody>
      </p:sp>
      <p:sp>
        <p:nvSpPr>
          <p:cNvPr id="10" name="Rounded Rectangle 9">
            <a:extLst>
              <a:ext uri="{FF2B5EF4-FFF2-40B4-BE49-F238E27FC236}">
                <a16:creationId xmlns:a16="http://schemas.microsoft.com/office/drawing/2014/main" id="{93C1FFF9-7094-B09D-C2EC-D2B6DF3700A0}"/>
              </a:ext>
            </a:extLst>
          </p:cNvPr>
          <p:cNvSpPr/>
          <p:nvPr userDrawn="1"/>
        </p:nvSpPr>
        <p:spPr>
          <a:xfrm>
            <a:off x="6324584" y="1886939"/>
            <a:ext cx="5501655" cy="906137"/>
          </a:xfrm>
          <a:prstGeom prst="roundRect">
            <a:avLst/>
          </a:prstGeom>
          <a:solidFill>
            <a:srgbClr val="008D6E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Text Placeholder 2">
            <a:extLst>
              <a:ext uri="{FF2B5EF4-FFF2-40B4-BE49-F238E27FC236}">
                <a16:creationId xmlns:a16="http://schemas.microsoft.com/office/drawing/2014/main" id="{06A20012-ED44-2C20-EA0C-CD8BE20F83CD}"/>
              </a:ext>
            </a:extLst>
          </p:cNvPr>
          <p:cNvSpPr>
            <a:spLocks noGrp="1"/>
          </p:cNvSpPr>
          <p:nvPr>
            <p:ph type="body" sz="quarter" idx="36" hasCustomPrompt="1"/>
          </p:nvPr>
        </p:nvSpPr>
        <p:spPr>
          <a:xfrm>
            <a:off x="6324586" y="2196732"/>
            <a:ext cx="5501639" cy="287130"/>
          </a:xfrm>
        </p:spPr>
        <p:txBody>
          <a:bodyPr lIns="182880" tIns="0" rIns="182880" bIns="0" anchor="ctr">
            <a:spAutoFit/>
          </a:bodyPr>
          <a:lstStyle>
            <a:lvl1pPr marL="0" indent="-228600" algn="l">
              <a:spcBef>
                <a:spcPts val="1000"/>
              </a:spcBef>
              <a:buNone/>
              <a:defRPr sz="1800" b="1">
                <a:solidFill>
                  <a:schemeClr val="bg2"/>
                </a:solidFill>
              </a:defRPr>
            </a:lvl1pPr>
          </a:lstStyle>
          <a:p>
            <a:pPr lvl="0"/>
            <a:r>
              <a:rPr lang="en-US" dirty="0"/>
              <a:t>Section Heading</a:t>
            </a:r>
          </a:p>
        </p:txBody>
      </p:sp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8659DF9A-F036-39AE-D687-697021421F3F}"/>
              </a:ext>
            </a:extLst>
          </p:cNvPr>
          <p:cNvSpPr>
            <a:spLocks noGrp="1"/>
          </p:cNvSpPr>
          <p:nvPr>
            <p:ph type="sldNum" sz="quarter" idx="37"/>
          </p:nvPr>
        </p:nvSpPr>
        <p:spPr/>
        <p:txBody>
          <a:bodyPr/>
          <a:lstStyle>
            <a:lvl1pPr>
              <a:defRPr>
                <a:solidFill>
                  <a:schemeClr val="accent3"/>
                </a:solidFill>
              </a:defRPr>
            </a:lvl1pPr>
          </a:lstStyle>
          <a:p>
            <a:fld id="{CE46CCC6-4865-8642-8023-BB3EC2876169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B664494D-96C1-57F1-CF82-774655447CD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69023" y="347577"/>
            <a:ext cx="11460480" cy="553998"/>
          </a:xfrm>
          <a:prstGeom prst="rect">
            <a:avLst/>
          </a:prstGeom>
        </p:spPr>
        <p:txBody>
          <a:bodyPr lIns="0" tIns="0" rIns="0" bIns="0" anchor="t">
            <a:spAutoFit/>
          </a:bodyPr>
          <a:lstStyle>
            <a:lvl1pPr>
              <a:lnSpc>
                <a:spcPct val="100000"/>
              </a:lnSpc>
              <a:defRPr sz="3600">
                <a:solidFill>
                  <a:srgbClr val="00644E"/>
                </a:solidFill>
              </a:defRPr>
            </a:lvl1pPr>
          </a:lstStyle>
          <a:p>
            <a:r>
              <a:rPr lang="en-US" b="1" dirty="0"/>
              <a:t>Heading Text</a:t>
            </a:r>
          </a:p>
        </p:txBody>
      </p:sp>
    </p:spTree>
    <p:extLst>
      <p:ext uri="{BB962C8B-B14F-4D97-AF65-F5344CB8AC3E}">
        <p14:creationId xmlns:p14="http://schemas.microsoft.com/office/powerpoint/2010/main" val="1780837214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_3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Graphic 8">
            <a:extLst>
              <a:ext uri="{FF2B5EF4-FFF2-40B4-BE49-F238E27FC236}">
                <a16:creationId xmlns:a16="http://schemas.microsoft.com/office/drawing/2014/main" id="{73CE84BD-9459-CB0E-6AAF-8D4ACA2EBA38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365760" y="6203651"/>
            <a:ext cx="1741974" cy="334995"/>
          </a:xfrm>
          <a:prstGeom prst="rect">
            <a:avLst/>
          </a:prstGeom>
        </p:spPr>
      </p:pic>
      <p:sp>
        <p:nvSpPr>
          <p:cNvPr id="2" name="Round Diagonal Corner Rectangle 1">
            <a:extLst>
              <a:ext uri="{FF2B5EF4-FFF2-40B4-BE49-F238E27FC236}">
                <a16:creationId xmlns:a16="http://schemas.microsoft.com/office/drawing/2014/main" id="{E8810D88-46F4-B804-03F6-B36BB25FD068}"/>
              </a:ext>
            </a:extLst>
          </p:cNvPr>
          <p:cNvSpPr/>
          <p:nvPr userDrawn="1"/>
        </p:nvSpPr>
        <p:spPr>
          <a:xfrm>
            <a:off x="365760" y="2219864"/>
            <a:ext cx="3537105" cy="3774004"/>
          </a:xfrm>
          <a:prstGeom prst="round2DiagRect">
            <a:avLst>
              <a:gd name="adj1" fmla="val 16667"/>
              <a:gd name="adj2" fmla="val 2624"/>
            </a:avLst>
          </a:prstGeom>
          <a:solidFill>
            <a:srgbClr val="DFEDE9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ound Diagonal Corner Rectangle 6">
            <a:extLst>
              <a:ext uri="{FF2B5EF4-FFF2-40B4-BE49-F238E27FC236}">
                <a16:creationId xmlns:a16="http://schemas.microsoft.com/office/drawing/2014/main" id="{B6E1D9CC-2861-1EB2-B947-7E4E8C2B77AB}"/>
              </a:ext>
            </a:extLst>
          </p:cNvPr>
          <p:cNvSpPr/>
          <p:nvPr userDrawn="1"/>
        </p:nvSpPr>
        <p:spPr>
          <a:xfrm>
            <a:off x="365761" y="2219864"/>
            <a:ext cx="3537104" cy="1231612"/>
          </a:xfrm>
          <a:prstGeom prst="round2DiagRect">
            <a:avLst>
              <a:gd name="adj1" fmla="val 38810"/>
              <a:gd name="adj2" fmla="val 7857"/>
            </a:avLst>
          </a:prstGeom>
          <a:solidFill>
            <a:srgbClr val="1A746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Oval 7">
            <a:extLst>
              <a:ext uri="{FF2B5EF4-FFF2-40B4-BE49-F238E27FC236}">
                <a16:creationId xmlns:a16="http://schemas.microsoft.com/office/drawing/2014/main" id="{60CA359B-D915-39E9-A911-798AA81AC0FA}"/>
              </a:ext>
            </a:extLst>
          </p:cNvPr>
          <p:cNvSpPr/>
          <p:nvPr userDrawn="1"/>
        </p:nvSpPr>
        <p:spPr>
          <a:xfrm>
            <a:off x="1651677" y="1785946"/>
            <a:ext cx="912113" cy="912113"/>
          </a:xfrm>
          <a:prstGeom prst="ellipse">
            <a:avLst/>
          </a:prstGeom>
          <a:solidFill>
            <a:srgbClr val="E8EEEC"/>
          </a:solidFill>
          <a:ln w="28575">
            <a:solidFill>
              <a:srgbClr val="1A746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Rounded Rectangle 21">
            <a:extLst>
              <a:ext uri="{FF2B5EF4-FFF2-40B4-BE49-F238E27FC236}">
                <a16:creationId xmlns:a16="http://schemas.microsoft.com/office/drawing/2014/main" id="{A7D2CE68-CC5F-7C72-3D0E-5462A71EDB00}"/>
              </a:ext>
            </a:extLst>
          </p:cNvPr>
          <p:cNvSpPr/>
          <p:nvPr userDrawn="1"/>
        </p:nvSpPr>
        <p:spPr>
          <a:xfrm>
            <a:off x="4327447" y="2219864"/>
            <a:ext cx="3537105" cy="3774004"/>
          </a:xfrm>
          <a:prstGeom prst="roundRect">
            <a:avLst>
              <a:gd name="adj" fmla="val 15352"/>
            </a:avLst>
          </a:prstGeom>
          <a:solidFill>
            <a:srgbClr val="DFEDE9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3" name="Rounded Rectangle 32">
            <a:extLst>
              <a:ext uri="{FF2B5EF4-FFF2-40B4-BE49-F238E27FC236}">
                <a16:creationId xmlns:a16="http://schemas.microsoft.com/office/drawing/2014/main" id="{155E88BA-C1C3-3FB1-5F52-57213DB4F89B}"/>
              </a:ext>
            </a:extLst>
          </p:cNvPr>
          <p:cNvSpPr/>
          <p:nvPr userDrawn="1"/>
        </p:nvSpPr>
        <p:spPr>
          <a:xfrm>
            <a:off x="4327448" y="2219864"/>
            <a:ext cx="3537104" cy="1231612"/>
          </a:xfrm>
          <a:prstGeom prst="roundRect">
            <a:avLst>
              <a:gd name="adj" fmla="val 9746"/>
            </a:avLst>
          </a:prstGeom>
          <a:solidFill>
            <a:srgbClr val="005A46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9" name="Round Diagonal Corner Rectangle 38">
            <a:extLst>
              <a:ext uri="{FF2B5EF4-FFF2-40B4-BE49-F238E27FC236}">
                <a16:creationId xmlns:a16="http://schemas.microsoft.com/office/drawing/2014/main" id="{84E9C562-9C14-8824-0A2B-54FD212F518A}"/>
              </a:ext>
            </a:extLst>
          </p:cNvPr>
          <p:cNvSpPr/>
          <p:nvPr userDrawn="1"/>
        </p:nvSpPr>
        <p:spPr>
          <a:xfrm flipH="1">
            <a:off x="8289134" y="2219864"/>
            <a:ext cx="3537105" cy="3774004"/>
          </a:xfrm>
          <a:prstGeom prst="round2DiagRect">
            <a:avLst>
              <a:gd name="adj1" fmla="val 16667"/>
              <a:gd name="adj2" fmla="val 2624"/>
            </a:avLst>
          </a:prstGeom>
          <a:solidFill>
            <a:srgbClr val="DFEDE9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0" name="Round Diagonal Corner Rectangle 39">
            <a:extLst>
              <a:ext uri="{FF2B5EF4-FFF2-40B4-BE49-F238E27FC236}">
                <a16:creationId xmlns:a16="http://schemas.microsoft.com/office/drawing/2014/main" id="{FF09FC25-82B4-52A4-E70C-39A654E58D86}"/>
              </a:ext>
            </a:extLst>
          </p:cNvPr>
          <p:cNvSpPr/>
          <p:nvPr userDrawn="1"/>
        </p:nvSpPr>
        <p:spPr>
          <a:xfrm flipH="1">
            <a:off x="8289136" y="2219864"/>
            <a:ext cx="3537104" cy="1231612"/>
          </a:xfrm>
          <a:prstGeom prst="round2DiagRect">
            <a:avLst>
              <a:gd name="adj1" fmla="val 38810"/>
              <a:gd name="adj2" fmla="val 7857"/>
            </a:avLst>
          </a:prstGeom>
          <a:solidFill>
            <a:srgbClr val="00503E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9" name="Oval 48">
            <a:extLst>
              <a:ext uri="{FF2B5EF4-FFF2-40B4-BE49-F238E27FC236}">
                <a16:creationId xmlns:a16="http://schemas.microsoft.com/office/drawing/2014/main" id="{5C6A08E1-7570-3E85-3D33-07C188BE2B27}"/>
              </a:ext>
            </a:extLst>
          </p:cNvPr>
          <p:cNvSpPr/>
          <p:nvPr userDrawn="1"/>
        </p:nvSpPr>
        <p:spPr>
          <a:xfrm>
            <a:off x="5637139" y="1785946"/>
            <a:ext cx="912113" cy="912113"/>
          </a:xfrm>
          <a:prstGeom prst="ellipse">
            <a:avLst/>
          </a:prstGeom>
          <a:solidFill>
            <a:srgbClr val="E8EEEC"/>
          </a:solidFill>
          <a:ln w="28575">
            <a:solidFill>
              <a:srgbClr val="005A46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0" name="Oval 49">
            <a:extLst>
              <a:ext uri="{FF2B5EF4-FFF2-40B4-BE49-F238E27FC236}">
                <a16:creationId xmlns:a16="http://schemas.microsoft.com/office/drawing/2014/main" id="{D344E9C7-730E-D3CB-097C-EDEDA1429E3E}"/>
              </a:ext>
            </a:extLst>
          </p:cNvPr>
          <p:cNvSpPr/>
          <p:nvPr userDrawn="1"/>
        </p:nvSpPr>
        <p:spPr>
          <a:xfrm>
            <a:off x="9598825" y="1785946"/>
            <a:ext cx="912113" cy="912113"/>
          </a:xfrm>
          <a:prstGeom prst="ellipse">
            <a:avLst/>
          </a:prstGeom>
          <a:solidFill>
            <a:srgbClr val="E8EEEC"/>
          </a:solidFill>
          <a:ln w="28575">
            <a:solidFill>
              <a:srgbClr val="00503E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4" name="Text Placeholder 2">
            <a:extLst>
              <a:ext uri="{FF2B5EF4-FFF2-40B4-BE49-F238E27FC236}">
                <a16:creationId xmlns:a16="http://schemas.microsoft.com/office/drawing/2014/main" id="{2FB9C230-2A38-DA68-FAF7-62999881CEAF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365746" y="2919963"/>
            <a:ext cx="3531509" cy="287130"/>
          </a:xfrm>
        </p:spPr>
        <p:txBody>
          <a:bodyPr lIns="0" tIns="0" rIns="0" bIns="0" anchor="ctr">
            <a:spAutoFit/>
          </a:bodyPr>
          <a:lstStyle>
            <a:lvl1pPr marL="0" indent="-228600" algn="ctr">
              <a:spcBef>
                <a:spcPts val="1000"/>
              </a:spcBef>
              <a:buNone/>
              <a:defRPr sz="1800" b="1">
                <a:solidFill>
                  <a:schemeClr val="bg2"/>
                </a:solidFill>
              </a:defRPr>
            </a:lvl1pPr>
          </a:lstStyle>
          <a:p>
            <a:pPr lvl="0"/>
            <a:r>
              <a:rPr lang="en-US" dirty="0"/>
              <a:t>Section Heading</a:t>
            </a:r>
          </a:p>
        </p:txBody>
      </p:sp>
      <p:sp>
        <p:nvSpPr>
          <p:cNvPr id="55" name="Text Placeholder 2">
            <a:extLst>
              <a:ext uri="{FF2B5EF4-FFF2-40B4-BE49-F238E27FC236}">
                <a16:creationId xmlns:a16="http://schemas.microsoft.com/office/drawing/2014/main" id="{6926D9DF-C415-1412-359D-7073A35E4B1D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4321837" y="2919963"/>
            <a:ext cx="3531509" cy="287130"/>
          </a:xfrm>
        </p:spPr>
        <p:txBody>
          <a:bodyPr lIns="0" tIns="0" rIns="0" bIns="0" anchor="ctr">
            <a:spAutoFit/>
          </a:bodyPr>
          <a:lstStyle>
            <a:lvl1pPr marL="0" indent="-228600" algn="ctr">
              <a:spcBef>
                <a:spcPts val="1000"/>
              </a:spcBef>
              <a:buNone/>
              <a:defRPr sz="1800" b="1">
                <a:solidFill>
                  <a:schemeClr val="bg2"/>
                </a:solidFill>
              </a:defRPr>
            </a:lvl1pPr>
          </a:lstStyle>
          <a:p>
            <a:pPr lvl="0"/>
            <a:r>
              <a:rPr lang="en-US" dirty="0"/>
              <a:t>Section Heading</a:t>
            </a:r>
          </a:p>
        </p:txBody>
      </p:sp>
      <p:sp>
        <p:nvSpPr>
          <p:cNvPr id="56" name="Text Placeholder 2">
            <a:extLst>
              <a:ext uri="{FF2B5EF4-FFF2-40B4-BE49-F238E27FC236}">
                <a16:creationId xmlns:a16="http://schemas.microsoft.com/office/drawing/2014/main" id="{CF69D73E-AE30-EFC0-D4D7-0B241242A743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8294730" y="2919963"/>
            <a:ext cx="3531509" cy="287130"/>
          </a:xfrm>
        </p:spPr>
        <p:txBody>
          <a:bodyPr lIns="0" tIns="0" rIns="0" bIns="0" anchor="ctr">
            <a:spAutoFit/>
          </a:bodyPr>
          <a:lstStyle>
            <a:lvl1pPr marL="0" indent="-228600" algn="ctr">
              <a:spcBef>
                <a:spcPts val="1000"/>
              </a:spcBef>
              <a:buNone/>
              <a:defRPr sz="1800" b="1">
                <a:solidFill>
                  <a:schemeClr val="bg2"/>
                </a:solidFill>
              </a:defRPr>
            </a:lvl1pPr>
          </a:lstStyle>
          <a:p>
            <a:pPr lvl="0"/>
            <a:r>
              <a:rPr lang="en-US" dirty="0"/>
              <a:t>Section Heading</a:t>
            </a:r>
          </a:p>
        </p:txBody>
      </p:sp>
      <p:sp>
        <p:nvSpPr>
          <p:cNvPr id="57" name="Text Placeholder 1">
            <a:extLst>
              <a:ext uri="{FF2B5EF4-FFF2-40B4-BE49-F238E27FC236}">
                <a16:creationId xmlns:a16="http://schemas.microsoft.com/office/drawing/2014/main" id="{F2F4B08C-47BF-648F-0329-CD84F93467D2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365745" y="3451476"/>
            <a:ext cx="3531510" cy="1330108"/>
          </a:xfrm>
        </p:spPr>
        <p:txBody>
          <a:bodyPr lIns="182880" tIns="182880" rIns="182880" bIns="182880">
            <a:spAutoFit/>
          </a:bodyPr>
          <a:lstStyle>
            <a:lvl1pPr marL="0" indent="-228600">
              <a:spcBef>
                <a:spcPts val="1000"/>
              </a:spcBef>
              <a:buNone/>
              <a:defRPr sz="1400"/>
            </a:lvl1pPr>
          </a:lstStyle>
          <a:p>
            <a:r>
              <a:rPr lang="en-US" dirty="0"/>
              <a:t>Lorem ipsum dolor sit </a:t>
            </a:r>
            <a:r>
              <a:rPr lang="en-US" dirty="0" err="1"/>
              <a:t>amet</a:t>
            </a:r>
            <a:r>
              <a:rPr lang="en-US" dirty="0"/>
              <a:t>, </a:t>
            </a:r>
            <a:r>
              <a:rPr lang="en-US" dirty="0" err="1"/>
              <a:t>consectetur</a:t>
            </a:r>
            <a:r>
              <a:rPr lang="en-US" dirty="0"/>
              <a:t> </a:t>
            </a:r>
            <a:r>
              <a:rPr lang="en-US" dirty="0" err="1"/>
              <a:t>adipiscing</a:t>
            </a:r>
            <a:r>
              <a:rPr lang="en-US" dirty="0"/>
              <a:t> </a:t>
            </a:r>
            <a:r>
              <a:rPr lang="en-US" dirty="0" err="1"/>
              <a:t>elit</a:t>
            </a:r>
            <a:r>
              <a:rPr lang="en-US" dirty="0"/>
              <a:t>, </a:t>
            </a:r>
            <a:r>
              <a:rPr lang="en-US" dirty="0" err="1"/>
              <a:t>voluptate</a:t>
            </a:r>
            <a:r>
              <a:rPr lang="en-US" dirty="0"/>
              <a:t> </a:t>
            </a:r>
            <a:r>
              <a:rPr lang="en-US" dirty="0" err="1"/>
              <a:t>velit</a:t>
            </a:r>
            <a:r>
              <a:rPr lang="en-US" dirty="0"/>
              <a:t> </a:t>
            </a:r>
            <a:r>
              <a:rPr lang="en-US" dirty="0" err="1"/>
              <a:t>esse</a:t>
            </a:r>
            <a:r>
              <a:rPr lang="en-US" dirty="0"/>
              <a:t> </a:t>
            </a:r>
            <a:r>
              <a:rPr lang="en-US" dirty="0" err="1"/>
              <a:t>cillum</a:t>
            </a:r>
            <a:r>
              <a:rPr lang="en-US" dirty="0"/>
              <a:t> dolore </a:t>
            </a:r>
            <a:r>
              <a:rPr lang="en-US" dirty="0" err="1"/>
              <a:t>eu</a:t>
            </a:r>
            <a:r>
              <a:rPr lang="en-US" dirty="0"/>
              <a:t> </a:t>
            </a:r>
            <a:r>
              <a:rPr lang="en-US" dirty="0" err="1"/>
              <a:t>fugiat</a:t>
            </a:r>
            <a:r>
              <a:rPr lang="en-US" dirty="0"/>
              <a:t> </a:t>
            </a:r>
            <a:r>
              <a:rPr lang="en-US" dirty="0" err="1"/>
              <a:t>nulla</a:t>
            </a:r>
            <a:r>
              <a:rPr lang="en-US" dirty="0"/>
              <a:t> </a:t>
            </a:r>
            <a:r>
              <a:rPr lang="en-US" dirty="0" err="1"/>
              <a:t>pariatur</a:t>
            </a:r>
            <a:endParaRPr lang="en-US" dirty="0"/>
          </a:p>
        </p:txBody>
      </p:sp>
      <p:sp>
        <p:nvSpPr>
          <p:cNvPr id="58" name="Text Placeholder 1">
            <a:extLst>
              <a:ext uri="{FF2B5EF4-FFF2-40B4-BE49-F238E27FC236}">
                <a16:creationId xmlns:a16="http://schemas.microsoft.com/office/drawing/2014/main" id="{B534D690-921B-892B-C36F-837F2CB736FE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4321837" y="3451476"/>
            <a:ext cx="3531510" cy="1330108"/>
          </a:xfrm>
        </p:spPr>
        <p:txBody>
          <a:bodyPr lIns="182880" tIns="182880" rIns="182880" bIns="182880">
            <a:spAutoFit/>
          </a:bodyPr>
          <a:lstStyle>
            <a:lvl1pPr marL="0" indent="-228600">
              <a:spcBef>
                <a:spcPts val="1000"/>
              </a:spcBef>
              <a:buNone/>
              <a:defRPr sz="1400"/>
            </a:lvl1pPr>
          </a:lstStyle>
          <a:p>
            <a:r>
              <a:rPr lang="en-US" dirty="0"/>
              <a:t>Lorem ipsum dolor sit </a:t>
            </a:r>
            <a:r>
              <a:rPr lang="en-US" dirty="0" err="1"/>
              <a:t>amet</a:t>
            </a:r>
            <a:r>
              <a:rPr lang="en-US" dirty="0"/>
              <a:t>, </a:t>
            </a:r>
            <a:r>
              <a:rPr lang="en-US" dirty="0" err="1"/>
              <a:t>consectetur</a:t>
            </a:r>
            <a:r>
              <a:rPr lang="en-US" dirty="0"/>
              <a:t> </a:t>
            </a:r>
            <a:r>
              <a:rPr lang="en-US" dirty="0" err="1"/>
              <a:t>adipiscing</a:t>
            </a:r>
            <a:r>
              <a:rPr lang="en-US" dirty="0"/>
              <a:t> </a:t>
            </a:r>
            <a:r>
              <a:rPr lang="en-US" dirty="0" err="1"/>
              <a:t>elit</a:t>
            </a:r>
            <a:r>
              <a:rPr lang="en-US" dirty="0"/>
              <a:t>, </a:t>
            </a:r>
            <a:r>
              <a:rPr lang="en-US" dirty="0" err="1"/>
              <a:t>voluptate</a:t>
            </a:r>
            <a:r>
              <a:rPr lang="en-US" dirty="0"/>
              <a:t> </a:t>
            </a:r>
            <a:r>
              <a:rPr lang="en-US" dirty="0" err="1"/>
              <a:t>velit</a:t>
            </a:r>
            <a:r>
              <a:rPr lang="en-US" dirty="0"/>
              <a:t> </a:t>
            </a:r>
            <a:r>
              <a:rPr lang="en-US" dirty="0" err="1"/>
              <a:t>esse</a:t>
            </a:r>
            <a:r>
              <a:rPr lang="en-US" dirty="0"/>
              <a:t> </a:t>
            </a:r>
            <a:r>
              <a:rPr lang="en-US" dirty="0" err="1"/>
              <a:t>cillum</a:t>
            </a:r>
            <a:r>
              <a:rPr lang="en-US" dirty="0"/>
              <a:t> dolore </a:t>
            </a:r>
            <a:r>
              <a:rPr lang="en-US" dirty="0" err="1"/>
              <a:t>eu</a:t>
            </a:r>
            <a:r>
              <a:rPr lang="en-US" dirty="0"/>
              <a:t> </a:t>
            </a:r>
            <a:r>
              <a:rPr lang="en-US" dirty="0" err="1"/>
              <a:t>fugiat</a:t>
            </a:r>
            <a:r>
              <a:rPr lang="en-US" dirty="0"/>
              <a:t> </a:t>
            </a:r>
            <a:r>
              <a:rPr lang="en-US" dirty="0" err="1"/>
              <a:t>nulla</a:t>
            </a:r>
            <a:r>
              <a:rPr lang="en-US" dirty="0"/>
              <a:t> </a:t>
            </a:r>
            <a:r>
              <a:rPr lang="en-US" dirty="0" err="1"/>
              <a:t>pariatur</a:t>
            </a:r>
            <a:endParaRPr lang="en-US" dirty="0"/>
          </a:p>
        </p:txBody>
      </p:sp>
      <p:sp>
        <p:nvSpPr>
          <p:cNvPr id="59" name="Text Placeholder 1">
            <a:extLst>
              <a:ext uri="{FF2B5EF4-FFF2-40B4-BE49-F238E27FC236}">
                <a16:creationId xmlns:a16="http://schemas.microsoft.com/office/drawing/2014/main" id="{8B3052D5-5D0F-CB45-7C5D-3DEDEABB0FD1}"/>
              </a:ext>
            </a:extLst>
          </p:cNvPr>
          <p:cNvSpPr>
            <a:spLocks noGrp="1"/>
          </p:cNvSpPr>
          <p:nvPr>
            <p:ph type="body" sz="quarter" idx="29" hasCustomPrompt="1"/>
          </p:nvPr>
        </p:nvSpPr>
        <p:spPr>
          <a:xfrm>
            <a:off x="8294729" y="3451476"/>
            <a:ext cx="3531510" cy="1330108"/>
          </a:xfrm>
          <a:noFill/>
        </p:spPr>
        <p:txBody>
          <a:bodyPr lIns="182880" tIns="182880" rIns="182880" bIns="182880">
            <a:spAutoFit/>
          </a:bodyPr>
          <a:lstStyle>
            <a:lvl1pPr marL="0" indent="-228600">
              <a:spcBef>
                <a:spcPts val="1000"/>
              </a:spcBef>
              <a:buNone/>
              <a:defRPr sz="1400"/>
            </a:lvl1pPr>
          </a:lstStyle>
          <a:p>
            <a:r>
              <a:rPr lang="en-US" dirty="0"/>
              <a:t>Lorem ipsum dolor sit </a:t>
            </a:r>
            <a:r>
              <a:rPr lang="en-US" dirty="0" err="1"/>
              <a:t>amet</a:t>
            </a:r>
            <a:r>
              <a:rPr lang="en-US" dirty="0"/>
              <a:t>, </a:t>
            </a:r>
            <a:r>
              <a:rPr lang="en-US" dirty="0" err="1"/>
              <a:t>consectetur</a:t>
            </a:r>
            <a:r>
              <a:rPr lang="en-US" dirty="0"/>
              <a:t> </a:t>
            </a:r>
            <a:r>
              <a:rPr lang="en-US" dirty="0" err="1"/>
              <a:t>adipiscing</a:t>
            </a:r>
            <a:r>
              <a:rPr lang="en-US" dirty="0"/>
              <a:t> </a:t>
            </a:r>
            <a:r>
              <a:rPr lang="en-US" dirty="0" err="1"/>
              <a:t>elit</a:t>
            </a:r>
            <a:r>
              <a:rPr lang="en-US" dirty="0"/>
              <a:t>, </a:t>
            </a:r>
            <a:r>
              <a:rPr lang="en-US" dirty="0" err="1"/>
              <a:t>voluptate</a:t>
            </a:r>
            <a:r>
              <a:rPr lang="en-US" dirty="0"/>
              <a:t> </a:t>
            </a:r>
            <a:r>
              <a:rPr lang="en-US" dirty="0" err="1"/>
              <a:t>velit</a:t>
            </a:r>
            <a:r>
              <a:rPr lang="en-US" dirty="0"/>
              <a:t> </a:t>
            </a:r>
            <a:r>
              <a:rPr lang="en-US" dirty="0" err="1"/>
              <a:t>esse</a:t>
            </a:r>
            <a:r>
              <a:rPr lang="en-US" dirty="0"/>
              <a:t> </a:t>
            </a:r>
            <a:r>
              <a:rPr lang="en-US" dirty="0" err="1"/>
              <a:t>cillum</a:t>
            </a:r>
            <a:r>
              <a:rPr lang="en-US" dirty="0"/>
              <a:t> dolore </a:t>
            </a:r>
            <a:r>
              <a:rPr lang="en-US" dirty="0" err="1"/>
              <a:t>eu</a:t>
            </a:r>
            <a:r>
              <a:rPr lang="en-US" dirty="0"/>
              <a:t> </a:t>
            </a:r>
            <a:r>
              <a:rPr lang="en-US" dirty="0" err="1"/>
              <a:t>fugiat</a:t>
            </a:r>
            <a:r>
              <a:rPr lang="en-US" dirty="0"/>
              <a:t> </a:t>
            </a:r>
            <a:r>
              <a:rPr lang="en-US" dirty="0" err="1"/>
              <a:t>nulla</a:t>
            </a:r>
            <a:r>
              <a:rPr lang="en-US" dirty="0"/>
              <a:t> </a:t>
            </a:r>
            <a:r>
              <a:rPr lang="en-US" dirty="0" err="1"/>
              <a:t>pariatur</a:t>
            </a:r>
            <a:endParaRPr lang="en-US" dirty="0"/>
          </a:p>
        </p:txBody>
      </p:sp>
      <p:sp>
        <p:nvSpPr>
          <p:cNvPr id="62" name="Text Placeholder 1">
            <a:extLst>
              <a:ext uri="{FF2B5EF4-FFF2-40B4-BE49-F238E27FC236}">
                <a16:creationId xmlns:a16="http://schemas.microsoft.com/office/drawing/2014/main" id="{3306CE94-24A8-7722-E26E-469DB3560D37}"/>
              </a:ext>
            </a:extLst>
          </p:cNvPr>
          <p:cNvSpPr>
            <a:spLocks noGrp="1"/>
          </p:cNvSpPr>
          <p:nvPr>
            <p:ph type="body" sz="quarter" idx="34" hasCustomPrompt="1"/>
          </p:nvPr>
        </p:nvSpPr>
        <p:spPr>
          <a:xfrm>
            <a:off x="365759" y="1061404"/>
            <a:ext cx="11460479" cy="288028"/>
          </a:xfrm>
        </p:spPr>
        <p:txBody>
          <a:bodyPr lIns="0" tIns="0" rIns="0" bIns="0">
            <a:spAutoFit/>
          </a:bodyPr>
          <a:lstStyle>
            <a:lvl1pPr marL="0" indent="-228600">
              <a:lnSpc>
                <a:spcPct val="114000"/>
              </a:lnSpc>
              <a:spcBef>
                <a:spcPts val="1000"/>
              </a:spcBef>
              <a:buNone/>
              <a:defRPr sz="1800"/>
            </a:lvl1pPr>
          </a:lstStyle>
          <a:p>
            <a:r>
              <a:rPr lang="en-US" dirty="0"/>
              <a:t>Subheading Text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95D2C7DE-6EB4-90C6-E039-1893E17DE867}"/>
              </a:ext>
            </a:extLst>
          </p:cNvPr>
          <p:cNvSpPr>
            <a:spLocks noGrp="1"/>
          </p:cNvSpPr>
          <p:nvPr>
            <p:ph type="sldNum" sz="quarter" idx="35"/>
          </p:nvPr>
        </p:nvSpPr>
        <p:spPr/>
        <p:txBody>
          <a:bodyPr/>
          <a:lstStyle>
            <a:lvl1pPr>
              <a:defRPr>
                <a:solidFill>
                  <a:schemeClr val="accent3"/>
                </a:solidFill>
              </a:defRPr>
            </a:lvl1pPr>
          </a:lstStyle>
          <a:p>
            <a:fld id="{CE46CCC6-4865-8642-8023-BB3EC2876169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B1D2367E-6F5C-A860-D07B-14F8D22A741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69023" y="347577"/>
            <a:ext cx="11460480" cy="553998"/>
          </a:xfrm>
          <a:prstGeom prst="rect">
            <a:avLst/>
          </a:prstGeom>
        </p:spPr>
        <p:txBody>
          <a:bodyPr lIns="0" tIns="0" rIns="0" bIns="0" anchor="t">
            <a:spAutoFit/>
          </a:bodyPr>
          <a:lstStyle>
            <a:lvl1pPr>
              <a:lnSpc>
                <a:spcPct val="100000"/>
              </a:lnSpc>
              <a:defRPr sz="3600">
                <a:solidFill>
                  <a:srgbClr val="00644E"/>
                </a:solidFill>
              </a:defRPr>
            </a:lvl1pPr>
          </a:lstStyle>
          <a:p>
            <a:r>
              <a:rPr lang="en-US" b="1" dirty="0"/>
              <a:t>Heading Text</a:t>
            </a:r>
          </a:p>
        </p:txBody>
      </p:sp>
    </p:spTree>
    <p:extLst>
      <p:ext uri="{BB962C8B-B14F-4D97-AF65-F5344CB8AC3E}">
        <p14:creationId xmlns:p14="http://schemas.microsoft.com/office/powerpoint/2010/main" val="3652943525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_3 Section Spli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Graphic 3">
            <a:extLst>
              <a:ext uri="{FF2B5EF4-FFF2-40B4-BE49-F238E27FC236}">
                <a16:creationId xmlns:a16="http://schemas.microsoft.com/office/drawing/2014/main" id="{7C267784-6E51-FFFD-4389-05F2B0FDB555}"/>
              </a:ext>
            </a:extLst>
          </p:cNvPr>
          <p:cNvPicPr>
            <a:picLocks noChangeAspect="1"/>
          </p:cNvPicPr>
          <p:nvPr userDrawn="1"/>
        </p:nvPicPr>
        <p:blipFill rotWithShape="1">
          <a:blip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rcRect l="24013" t="18911"/>
          <a:stretch/>
        </p:blipFill>
        <p:spPr>
          <a:xfrm>
            <a:off x="0" y="0"/>
            <a:ext cx="1801726" cy="1706791"/>
          </a:xfrm>
          <a:prstGeom prst="rect">
            <a:avLst/>
          </a:prstGeom>
        </p:spPr>
      </p:pic>
      <p:pic>
        <p:nvPicPr>
          <p:cNvPr id="3" name="Graphic 2">
            <a:extLst>
              <a:ext uri="{FF2B5EF4-FFF2-40B4-BE49-F238E27FC236}">
                <a16:creationId xmlns:a16="http://schemas.microsoft.com/office/drawing/2014/main" id="{4DCD23F0-4BF5-1931-60C7-A8BC9A7B9F63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365760" y="6203651"/>
            <a:ext cx="1741974" cy="334995"/>
          </a:xfrm>
          <a:prstGeom prst="rect">
            <a:avLst/>
          </a:prstGeom>
        </p:spPr>
      </p:pic>
      <p:sp>
        <p:nvSpPr>
          <p:cNvPr id="5" name="Round Diagonal Corner Rectangle 4">
            <a:extLst>
              <a:ext uri="{FF2B5EF4-FFF2-40B4-BE49-F238E27FC236}">
                <a16:creationId xmlns:a16="http://schemas.microsoft.com/office/drawing/2014/main" id="{B680CB62-F5B3-60EC-A53C-E3549BEDE6FC}"/>
              </a:ext>
            </a:extLst>
          </p:cNvPr>
          <p:cNvSpPr/>
          <p:nvPr userDrawn="1"/>
        </p:nvSpPr>
        <p:spPr>
          <a:xfrm>
            <a:off x="365760" y="1719804"/>
            <a:ext cx="3537105" cy="2612051"/>
          </a:xfrm>
          <a:prstGeom prst="round2DiagRect">
            <a:avLst>
              <a:gd name="adj1" fmla="val 16667"/>
              <a:gd name="adj2" fmla="val 2624"/>
            </a:avLst>
          </a:prstGeom>
          <a:solidFill>
            <a:srgbClr val="1A746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Oval 6">
            <a:extLst>
              <a:ext uri="{FF2B5EF4-FFF2-40B4-BE49-F238E27FC236}">
                <a16:creationId xmlns:a16="http://schemas.microsoft.com/office/drawing/2014/main" id="{3E2E3272-1BFB-F4A0-89FE-D054CC8D1311}"/>
              </a:ext>
            </a:extLst>
          </p:cNvPr>
          <p:cNvSpPr/>
          <p:nvPr userDrawn="1"/>
        </p:nvSpPr>
        <p:spPr>
          <a:xfrm>
            <a:off x="1681062" y="1969592"/>
            <a:ext cx="914400" cy="91440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ounded Rectangle 9">
            <a:extLst>
              <a:ext uri="{FF2B5EF4-FFF2-40B4-BE49-F238E27FC236}">
                <a16:creationId xmlns:a16="http://schemas.microsoft.com/office/drawing/2014/main" id="{A0C0F127-554B-8D7D-3788-9860D5D60CC6}"/>
              </a:ext>
            </a:extLst>
          </p:cNvPr>
          <p:cNvSpPr/>
          <p:nvPr userDrawn="1"/>
        </p:nvSpPr>
        <p:spPr>
          <a:xfrm>
            <a:off x="4327447" y="1719804"/>
            <a:ext cx="3537105" cy="2612051"/>
          </a:xfrm>
          <a:prstGeom prst="roundRect">
            <a:avLst>
              <a:gd name="adj" fmla="val 15352"/>
            </a:avLst>
          </a:prstGeom>
          <a:solidFill>
            <a:srgbClr val="005A46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ound Diagonal Corner Rectangle 15">
            <a:extLst>
              <a:ext uri="{FF2B5EF4-FFF2-40B4-BE49-F238E27FC236}">
                <a16:creationId xmlns:a16="http://schemas.microsoft.com/office/drawing/2014/main" id="{07226079-3DF1-54BE-79E8-6F99EB245776}"/>
              </a:ext>
            </a:extLst>
          </p:cNvPr>
          <p:cNvSpPr/>
          <p:nvPr userDrawn="1"/>
        </p:nvSpPr>
        <p:spPr>
          <a:xfrm flipH="1">
            <a:off x="8289132" y="1719804"/>
            <a:ext cx="3537105" cy="2612051"/>
          </a:xfrm>
          <a:prstGeom prst="round2DiagRect">
            <a:avLst>
              <a:gd name="adj1" fmla="val 16667"/>
              <a:gd name="adj2" fmla="val 2624"/>
            </a:avLst>
          </a:prstGeom>
          <a:solidFill>
            <a:srgbClr val="00503E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Text Placeholder 1">
            <a:extLst>
              <a:ext uri="{FF2B5EF4-FFF2-40B4-BE49-F238E27FC236}">
                <a16:creationId xmlns:a16="http://schemas.microsoft.com/office/drawing/2014/main" id="{BE1A44FD-7C03-E441-2B2B-1B5CFD2458E3}"/>
              </a:ext>
            </a:extLst>
          </p:cNvPr>
          <p:cNvSpPr>
            <a:spLocks noGrp="1"/>
          </p:cNvSpPr>
          <p:nvPr>
            <p:ph type="body" sz="quarter" idx="34" hasCustomPrompt="1"/>
          </p:nvPr>
        </p:nvSpPr>
        <p:spPr>
          <a:xfrm>
            <a:off x="365759" y="1061404"/>
            <a:ext cx="11460479" cy="288028"/>
          </a:xfrm>
          <a:prstGeom prst="rect">
            <a:avLst/>
          </a:prstGeom>
        </p:spPr>
        <p:txBody>
          <a:bodyPr lIns="0" tIns="0" rIns="0" bIns="0">
            <a:spAutoFit/>
          </a:bodyPr>
          <a:lstStyle>
            <a:lvl1pPr marL="0" indent="-228600">
              <a:lnSpc>
                <a:spcPct val="114000"/>
              </a:lnSpc>
              <a:spcBef>
                <a:spcPts val="1000"/>
              </a:spcBef>
              <a:buNone/>
              <a:defRPr sz="1800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Subheading Text</a:t>
            </a:r>
          </a:p>
        </p:txBody>
      </p:sp>
      <p:sp>
        <p:nvSpPr>
          <p:cNvPr id="25" name="Oval 24">
            <a:extLst>
              <a:ext uri="{FF2B5EF4-FFF2-40B4-BE49-F238E27FC236}">
                <a16:creationId xmlns:a16="http://schemas.microsoft.com/office/drawing/2014/main" id="{444D013D-0AB9-10EE-A602-7DC23042D7FA}"/>
              </a:ext>
            </a:extLst>
          </p:cNvPr>
          <p:cNvSpPr/>
          <p:nvPr userDrawn="1"/>
        </p:nvSpPr>
        <p:spPr>
          <a:xfrm>
            <a:off x="5638800" y="1969592"/>
            <a:ext cx="914400" cy="91440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8" name="Oval 27">
            <a:extLst>
              <a:ext uri="{FF2B5EF4-FFF2-40B4-BE49-F238E27FC236}">
                <a16:creationId xmlns:a16="http://schemas.microsoft.com/office/drawing/2014/main" id="{3E813898-C809-61E7-173B-8EE2B32AD443}"/>
              </a:ext>
            </a:extLst>
          </p:cNvPr>
          <p:cNvSpPr/>
          <p:nvPr userDrawn="1"/>
        </p:nvSpPr>
        <p:spPr>
          <a:xfrm>
            <a:off x="9604436" y="1969592"/>
            <a:ext cx="914400" cy="91440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ound Diagonal Corner Rectangle 11">
            <a:extLst>
              <a:ext uri="{FF2B5EF4-FFF2-40B4-BE49-F238E27FC236}">
                <a16:creationId xmlns:a16="http://schemas.microsoft.com/office/drawing/2014/main" id="{3EED9DBB-6B58-9AF7-9BA0-2153DF32FFA8}"/>
              </a:ext>
            </a:extLst>
          </p:cNvPr>
          <p:cNvSpPr/>
          <p:nvPr userDrawn="1"/>
        </p:nvSpPr>
        <p:spPr>
          <a:xfrm flipH="1">
            <a:off x="365760" y="4755788"/>
            <a:ext cx="3537105" cy="1128509"/>
          </a:xfrm>
          <a:prstGeom prst="round2DiagRect">
            <a:avLst>
              <a:gd name="adj1" fmla="val 23215"/>
              <a:gd name="adj2" fmla="val 7535"/>
            </a:avLst>
          </a:prstGeom>
          <a:solidFill>
            <a:srgbClr val="DFEDE9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Oval 1">
            <a:extLst>
              <a:ext uri="{FF2B5EF4-FFF2-40B4-BE49-F238E27FC236}">
                <a16:creationId xmlns:a16="http://schemas.microsoft.com/office/drawing/2014/main" id="{C00F8A47-2D46-9B0F-A0B1-BF421FD849FC}"/>
              </a:ext>
            </a:extLst>
          </p:cNvPr>
          <p:cNvSpPr/>
          <p:nvPr userDrawn="1"/>
        </p:nvSpPr>
        <p:spPr>
          <a:xfrm>
            <a:off x="1681062" y="4086621"/>
            <a:ext cx="914400" cy="91440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ounded Rectangle 12">
            <a:extLst>
              <a:ext uri="{FF2B5EF4-FFF2-40B4-BE49-F238E27FC236}">
                <a16:creationId xmlns:a16="http://schemas.microsoft.com/office/drawing/2014/main" id="{51877756-F15D-F89C-EECD-06E298C8D68F}"/>
              </a:ext>
            </a:extLst>
          </p:cNvPr>
          <p:cNvSpPr/>
          <p:nvPr userDrawn="1"/>
        </p:nvSpPr>
        <p:spPr>
          <a:xfrm>
            <a:off x="4328160" y="4755788"/>
            <a:ext cx="3537105" cy="1128509"/>
          </a:xfrm>
          <a:prstGeom prst="roundRect">
            <a:avLst>
              <a:gd name="adj" fmla="val 28125"/>
            </a:avLst>
          </a:prstGeom>
          <a:solidFill>
            <a:srgbClr val="DFEDE9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ound Diagonal Corner Rectangle 13">
            <a:extLst>
              <a:ext uri="{FF2B5EF4-FFF2-40B4-BE49-F238E27FC236}">
                <a16:creationId xmlns:a16="http://schemas.microsoft.com/office/drawing/2014/main" id="{C847DCBD-6B0C-CF45-92E1-790903726D64}"/>
              </a:ext>
            </a:extLst>
          </p:cNvPr>
          <p:cNvSpPr/>
          <p:nvPr userDrawn="1"/>
        </p:nvSpPr>
        <p:spPr>
          <a:xfrm>
            <a:off x="8290560" y="4755788"/>
            <a:ext cx="3537105" cy="1128509"/>
          </a:xfrm>
          <a:prstGeom prst="round2DiagRect">
            <a:avLst>
              <a:gd name="adj1" fmla="val 27307"/>
              <a:gd name="adj2" fmla="val 6716"/>
            </a:avLst>
          </a:prstGeom>
          <a:solidFill>
            <a:srgbClr val="DFEDE9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Oval 14">
            <a:extLst>
              <a:ext uri="{FF2B5EF4-FFF2-40B4-BE49-F238E27FC236}">
                <a16:creationId xmlns:a16="http://schemas.microsoft.com/office/drawing/2014/main" id="{F5F218E6-495B-0042-7F37-4BF2C2D386B2}"/>
              </a:ext>
            </a:extLst>
          </p:cNvPr>
          <p:cNvSpPr/>
          <p:nvPr userDrawn="1"/>
        </p:nvSpPr>
        <p:spPr>
          <a:xfrm>
            <a:off x="5642061" y="4086621"/>
            <a:ext cx="914400" cy="91440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Oval 16">
            <a:extLst>
              <a:ext uri="{FF2B5EF4-FFF2-40B4-BE49-F238E27FC236}">
                <a16:creationId xmlns:a16="http://schemas.microsoft.com/office/drawing/2014/main" id="{F8752554-75A6-A17D-FADD-4ABB15B0130D}"/>
              </a:ext>
            </a:extLst>
          </p:cNvPr>
          <p:cNvSpPr/>
          <p:nvPr userDrawn="1"/>
        </p:nvSpPr>
        <p:spPr>
          <a:xfrm>
            <a:off x="9604436" y="4086621"/>
            <a:ext cx="914400" cy="91440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1" name="Down Arrow 30">
            <a:extLst>
              <a:ext uri="{FF2B5EF4-FFF2-40B4-BE49-F238E27FC236}">
                <a16:creationId xmlns:a16="http://schemas.microsoft.com/office/drawing/2014/main" id="{5D7EE8A2-3071-170C-0C0B-8ED2A064BF98}"/>
              </a:ext>
            </a:extLst>
          </p:cNvPr>
          <p:cNvSpPr/>
          <p:nvPr userDrawn="1"/>
        </p:nvSpPr>
        <p:spPr>
          <a:xfrm>
            <a:off x="1807746" y="4310839"/>
            <a:ext cx="646589" cy="549094"/>
          </a:xfrm>
          <a:prstGeom prst="downArrow">
            <a:avLst/>
          </a:prstGeom>
          <a:solidFill>
            <a:srgbClr val="1A746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2" name="Down Arrow 31">
            <a:extLst>
              <a:ext uri="{FF2B5EF4-FFF2-40B4-BE49-F238E27FC236}">
                <a16:creationId xmlns:a16="http://schemas.microsoft.com/office/drawing/2014/main" id="{D16F49EC-A27C-EC90-575C-385A8F5EB6D8}"/>
              </a:ext>
            </a:extLst>
          </p:cNvPr>
          <p:cNvSpPr/>
          <p:nvPr userDrawn="1"/>
        </p:nvSpPr>
        <p:spPr>
          <a:xfrm>
            <a:off x="5781585" y="4310839"/>
            <a:ext cx="646589" cy="549094"/>
          </a:xfrm>
          <a:prstGeom prst="downArrow">
            <a:avLst/>
          </a:prstGeom>
          <a:solidFill>
            <a:srgbClr val="005A46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3" name="Down Arrow 32">
            <a:extLst>
              <a:ext uri="{FF2B5EF4-FFF2-40B4-BE49-F238E27FC236}">
                <a16:creationId xmlns:a16="http://schemas.microsoft.com/office/drawing/2014/main" id="{2EE77471-387C-4BDD-6879-0DFCBD7796F7}"/>
              </a:ext>
            </a:extLst>
          </p:cNvPr>
          <p:cNvSpPr/>
          <p:nvPr userDrawn="1"/>
        </p:nvSpPr>
        <p:spPr>
          <a:xfrm>
            <a:off x="9734389" y="4310839"/>
            <a:ext cx="646589" cy="549094"/>
          </a:xfrm>
          <a:prstGeom prst="downArrow">
            <a:avLst/>
          </a:prstGeom>
          <a:solidFill>
            <a:srgbClr val="00503E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04FBCE8-FC7D-9D03-28EB-C5696FE083F7}"/>
              </a:ext>
            </a:extLst>
          </p:cNvPr>
          <p:cNvSpPr>
            <a:spLocks noGrp="1"/>
          </p:cNvSpPr>
          <p:nvPr>
            <p:ph type="sldNum" sz="quarter" idx="35"/>
          </p:nvPr>
        </p:nvSpPr>
        <p:spPr/>
        <p:txBody>
          <a:bodyPr/>
          <a:lstStyle>
            <a:lvl1pPr>
              <a:defRPr>
                <a:solidFill>
                  <a:schemeClr val="accent3"/>
                </a:solidFill>
              </a:defRPr>
            </a:lvl1pPr>
          </a:lstStyle>
          <a:p>
            <a:fld id="{CE46CCC6-4865-8642-8023-BB3EC2876169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9" name="Title 1">
            <a:extLst>
              <a:ext uri="{FF2B5EF4-FFF2-40B4-BE49-F238E27FC236}">
                <a16:creationId xmlns:a16="http://schemas.microsoft.com/office/drawing/2014/main" id="{A734632A-0A96-B214-459C-EC22E709B85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69023" y="347577"/>
            <a:ext cx="11460480" cy="553998"/>
          </a:xfrm>
          <a:prstGeom prst="rect">
            <a:avLst/>
          </a:prstGeom>
        </p:spPr>
        <p:txBody>
          <a:bodyPr lIns="0" tIns="0" rIns="0" bIns="0" anchor="t">
            <a:spAutoFit/>
          </a:bodyPr>
          <a:lstStyle>
            <a:lvl1pPr>
              <a:lnSpc>
                <a:spcPct val="100000"/>
              </a:lnSpc>
              <a:defRPr sz="3600">
                <a:solidFill>
                  <a:srgbClr val="00644E"/>
                </a:solidFill>
              </a:defRPr>
            </a:lvl1pPr>
          </a:lstStyle>
          <a:p>
            <a:r>
              <a:rPr lang="en-US" b="1" dirty="0"/>
              <a:t>Heading Text</a:t>
            </a:r>
          </a:p>
        </p:txBody>
      </p:sp>
      <p:sp>
        <p:nvSpPr>
          <p:cNvPr id="11" name="Text Placeholder 2">
            <a:extLst>
              <a:ext uri="{FF2B5EF4-FFF2-40B4-BE49-F238E27FC236}">
                <a16:creationId xmlns:a16="http://schemas.microsoft.com/office/drawing/2014/main" id="{B7FC43ED-8AF1-D442-8EA7-1E9CBAFD1206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365746" y="3171121"/>
            <a:ext cx="3531509" cy="287130"/>
          </a:xfrm>
        </p:spPr>
        <p:txBody>
          <a:bodyPr lIns="0" tIns="0" rIns="0" bIns="0" anchor="ctr">
            <a:spAutoFit/>
          </a:bodyPr>
          <a:lstStyle>
            <a:lvl1pPr marL="0" indent="-228600" algn="ctr">
              <a:spcBef>
                <a:spcPts val="1000"/>
              </a:spcBef>
              <a:buNone/>
              <a:defRPr sz="1800" b="1">
                <a:solidFill>
                  <a:schemeClr val="bg2"/>
                </a:solidFill>
              </a:defRPr>
            </a:lvl1pPr>
          </a:lstStyle>
          <a:p>
            <a:pPr lvl="0"/>
            <a:r>
              <a:rPr lang="en-US" dirty="0"/>
              <a:t>Section Heading</a:t>
            </a:r>
          </a:p>
        </p:txBody>
      </p:sp>
      <p:sp>
        <p:nvSpPr>
          <p:cNvPr id="21" name="Text Placeholder 2">
            <a:extLst>
              <a:ext uri="{FF2B5EF4-FFF2-40B4-BE49-F238E27FC236}">
                <a16:creationId xmlns:a16="http://schemas.microsoft.com/office/drawing/2014/main" id="{425B4C45-04A0-E3A7-AC25-7A059A71BE13}"/>
              </a:ext>
            </a:extLst>
          </p:cNvPr>
          <p:cNvSpPr>
            <a:spLocks noGrp="1"/>
          </p:cNvSpPr>
          <p:nvPr>
            <p:ph type="body" sz="quarter" idx="36" hasCustomPrompt="1"/>
          </p:nvPr>
        </p:nvSpPr>
        <p:spPr>
          <a:xfrm>
            <a:off x="4326295" y="3171121"/>
            <a:ext cx="3531509" cy="287130"/>
          </a:xfrm>
        </p:spPr>
        <p:txBody>
          <a:bodyPr lIns="0" tIns="0" rIns="0" bIns="0" anchor="ctr">
            <a:spAutoFit/>
          </a:bodyPr>
          <a:lstStyle>
            <a:lvl1pPr marL="0" indent="-228600" algn="ctr">
              <a:spcBef>
                <a:spcPts val="1000"/>
              </a:spcBef>
              <a:buNone/>
              <a:defRPr sz="1800" b="1">
                <a:solidFill>
                  <a:schemeClr val="bg2"/>
                </a:solidFill>
              </a:defRPr>
            </a:lvl1pPr>
          </a:lstStyle>
          <a:p>
            <a:pPr lvl="0"/>
            <a:r>
              <a:rPr lang="en-US" dirty="0"/>
              <a:t>Section Heading</a:t>
            </a:r>
          </a:p>
        </p:txBody>
      </p:sp>
      <p:sp>
        <p:nvSpPr>
          <p:cNvPr id="24" name="Text Placeholder 2">
            <a:extLst>
              <a:ext uri="{FF2B5EF4-FFF2-40B4-BE49-F238E27FC236}">
                <a16:creationId xmlns:a16="http://schemas.microsoft.com/office/drawing/2014/main" id="{98A08646-4BB0-FC13-CB5D-AEEAC5C75108}"/>
              </a:ext>
            </a:extLst>
          </p:cNvPr>
          <p:cNvSpPr>
            <a:spLocks noGrp="1"/>
          </p:cNvSpPr>
          <p:nvPr>
            <p:ph type="body" sz="quarter" idx="37" hasCustomPrompt="1"/>
          </p:nvPr>
        </p:nvSpPr>
        <p:spPr>
          <a:xfrm>
            <a:off x="8293197" y="3171121"/>
            <a:ext cx="3531509" cy="287130"/>
          </a:xfrm>
        </p:spPr>
        <p:txBody>
          <a:bodyPr lIns="0" tIns="0" rIns="0" bIns="0" anchor="ctr">
            <a:spAutoFit/>
          </a:bodyPr>
          <a:lstStyle>
            <a:lvl1pPr marL="0" indent="-228600" algn="ctr">
              <a:spcBef>
                <a:spcPts val="1000"/>
              </a:spcBef>
              <a:buNone/>
              <a:defRPr sz="1800" b="1">
                <a:solidFill>
                  <a:schemeClr val="bg2"/>
                </a:solidFill>
              </a:defRPr>
            </a:lvl1pPr>
          </a:lstStyle>
          <a:p>
            <a:pPr lvl="0"/>
            <a:r>
              <a:rPr lang="en-US" dirty="0"/>
              <a:t>Section Heading</a:t>
            </a:r>
          </a:p>
        </p:txBody>
      </p:sp>
      <p:sp>
        <p:nvSpPr>
          <p:cNvPr id="27" name="Text Placeholder 12">
            <a:extLst>
              <a:ext uri="{FF2B5EF4-FFF2-40B4-BE49-F238E27FC236}">
                <a16:creationId xmlns:a16="http://schemas.microsoft.com/office/drawing/2014/main" id="{A17D709F-3AA1-E5CF-B26E-90EE7A130603}"/>
              </a:ext>
            </a:extLst>
          </p:cNvPr>
          <p:cNvSpPr>
            <a:spLocks noGrp="1"/>
          </p:cNvSpPr>
          <p:nvPr>
            <p:ph type="body" sz="quarter" idx="47" hasCustomPrompt="1"/>
          </p:nvPr>
        </p:nvSpPr>
        <p:spPr>
          <a:xfrm>
            <a:off x="500932" y="5118427"/>
            <a:ext cx="3291839" cy="613053"/>
          </a:xfrm>
          <a:prstGeom prst="rect">
            <a:avLst/>
          </a:prstGeom>
        </p:spPr>
        <p:txBody>
          <a:bodyPr wrap="square" lIns="0" tIns="0" rIns="0" bIns="0" anchor="ctr">
            <a:spAutoFit/>
          </a:bodyPr>
          <a:lstStyle>
            <a:lvl1pPr marL="0" indent="-228600" algn="ctr">
              <a:lnSpc>
                <a:spcPct val="114000"/>
              </a:lnSpc>
              <a:spcBef>
                <a:spcPts val="1000"/>
              </a:spcBef>
              <a:buNone/>
              <a:defRPr sz="1200" b="0" i="0">
                <a:solidFill>
                  <a:schemeClr val="tx1"/>
                </a:solidFill>
                <a:latin typeface="Century Gothic" panose="020B0502020202020204" pitchFamily="34" charset="0"/>
              </a:defRPr>
            </a:lvl1pPr>
          </a:lstStyle>
          <a:p>
            <a:r>
              <a:rPr lang="en-US" dirty="0"/>
              <a:t>Lorem ipsum dolor sit </a:t>
            </a:r>
            <a:r>
              <a:rPr lang="en-US" dirty="0" err="1"/>
              <a:t>amet</a:t>
            </a:r>
            <a:r>
              <a:rPr lang="en-US" dirty="0"/>
              <a:t>, </a:t>
            </a:r>
            <a:r>
              <a:rPr lang="en-US" dirty="0" err="1"/>
              <a:t>consectetur</a:t>
            </a:r>
            <a:r>
              <a:rPr lang="en-US" dirty="0"/>
              <a:t> </a:t>
            </a:r>
            <a:r>
              <a:rPr lang="en-US" dirty="0" err="1"/>
              <a:t>adipiscing</a:t>
            </a:r>
            <a:r>
              <a:rPr lang="en-US" dirty="0"/>
              <a:t> </a:t>
            </a:r>
            <a:r>
              <a:rPr lang="en-US" dirty="0" err="1"/>
              <a:t>elit</a:t>
            </a:r>
            <a:r>
              <a:rPr lang="en-US" dirty="0"/>
              <a:t>, </a:t>
            </a:r>
            <a:r>
              <a:rPr lang="en-US" dirty="0" err="1"/>
              <a:t>voluptate</a:t>
            </a:r>
            <a:r>
              <a:rPr lang="en-US" dirty="0"/>
              <a:t> </a:t>
            </a:r>
            <a:r>
              <a:rPr lang="en-US" dirty="0" err="1"/>
              <a:t>velit</a:t>
            </a:r>
            <a:r>
              <a:rPr lang="en-US" dirty="0"/>
              <a:t> </a:t>
            </a:r>
            <a:r>
              <a:rPr lang="en-US" dirty="0" err="1"/>
              <a:t>esse</a:t>
            </a:r>
            <a:r>
              <a:rPr lang="en-US" dirty="0"/>
              <a:t> </a:t>
            </a:r>
            <a:r>
              <a:rPr lang="en-US" dirty="0" err="1"/>
              <a:t>cillum</a:t>
            </a:r>
            <a:r>
              <a:rPr lang="en-US" dirty="0"/>
              <a:t> dolore </a:t>
            </a:r>
            <a:r>
              <a:rPr lang="en-US" dirty="0" err="1"/>
              <a:t>eu</a:t>
            </a:r>
            <a:r>
              <a:rPr lang="en-US" dirty="0"/>
              <a:t> </a:t>
            </a:r>
            <a:r>
              <a:rPr lang="en-US" dirty="0" err="1"/>
              <a:t>fugiat</a:t>
            </a:r>
            <a:r>
              <a:rPr lang="en-US" dirty="0"/>
              <a:t> </a:t>
            </a:r>
            <a:r>
              <a:rPr lang="en-US" dirty="0" err="1"/>
              <a:t>nulla</a:t>
            </a:r>
            <a:r>
              <a:rPr lang="en-US" dirty="0"/>
              <a:t> </a:t>
            </a:r>
            <a:r>
              <a:rPr lang="en-US" dirty="0" err="1"/>
              <a:t>pariatur</a:t>
            </a:r>
            <a:endParaRPr lang="en-US" dirty="0"/>
          </a:p>
        </p:txBody>
      </p:sp>
      <p:sp>
        <p:nvSpPr>
          <p:cNvPr id="30" name="Text Placeholder 12">
            <a:extLst>
              <a:ext uri="{FF2B5EF4-FFF2-40B4-BE49-F238E27FC236}">
                <a16:creationId xmlns:a16="http://schemas.microsoft.com/office/drawing/2014/main" id="{A8D5F51F-C812-9498-9731-BE2BDA70542B}"/>
              </a:ext>
            </a:extLst>
          </p:cNvPr>
          <p:cNvSpPr>
            <a:spLocks noGrp="1"/>
          </p:cNvSpPr>
          <p:nvPr>
            <p:ph type="body" sz="quarter" idx="48" hasCustomPrompt="1"/>
          </p:nvPr>
        </p:nvSpPr>
        <p:spPr>
          <a:xfrm>
            <a:off x="4453341" y="5118427"/>
            <a:ext cx="3291839" cy="613053"/>
          </a:xfrm>
          <a:prstGeom prst="rect">
            <a:avLst/>
          </a:prstGeom>
        </p:spPr>
        <p:txBody>
          <a:bodyPr wrap="square" lIns="0" tIns="0" rIns="0" bIns="0" anchor="ctr">
            <a:spAutoFit/>
          </a:bodyPr>
          <a:lstStyle>
            <a:lvl1pPr marL="0" indent="-228600" algn="ctr">
              <a:lnSpc>
                <a:spcPct val="114000"/>
              </a:lnSpc>
              <a:spcBef>
                <a:spcPts val="1000"/>
              </a:spcBef>
              <a:buNone/>
              <a:defRPr sz="1200" b="0" i="0">
                <a:solidFill>
                  <a:schemeClr val="tx1"/>
                </a:solidFill>
                <a:latin typeface="Century Gothic" panose="020B0502020202020204" pitchFamily="34" charset="0"/>
              </a:defRPr>
            </a:lvl1pPr>
          </a:lstStyle>
          <a:p>
            <a:r>
              <a:rPr lang="en-US" dirty="0"/>
              <a:t>Lorem ipsum dolor sit </a:t>
            </a:r>
            <a:r>
              <a:rPr lang="en-US" dirty="0" err="1"/>
              <a:t>amet</a:t>
            </a:r>
            <a:r>
              <a:rPr lang="en-US" dirty="0"/>
              <a:t>, </a:t>
            </a:r>
            <a:r>
              <a:rPr lang="en-US" dirty="0" err="1"/>
              <a:t>consectetur</a:t>
            </a:r>
            <a:r>
              <a:rPr lang="en-US" dirty="0"/>
              <a:t> </a:t>
            </a:r>
            <a:r>
              <a:rPr lang="en-US" dirty="0" err="1"/>
              <a:t>adipiscing</a:t>
            </a:r>
            <a:r>
              <a:rPr lang="en-US" dirty="0"/>
              <a:t> </a:t>
            </a:r>
            <a:r>
              <a:rPr lang="en-US" dirty="0" err="1"/>
              <a:t>elit</a:t>
            </a:r>
            <a:r>
              <a:rPr lang="en-US" dirty="0"/>
              <a:t>, </a:t>
            </a:r>
            <a:r>
              <a:rPr lang="en-US" dirty="0" err="1"/>
              <a:t>voluptate</a:t>
            </a:r>
            <a:r>
              <a:rPr lang="en-US" dirty="0"/>
              <a:t> </a:t>
            </a:r>
            <a:r>
              <a:rPr lang="en-US" dirty="0" err="1"/>
              <a:t>velit</a:t>
            </a:r>
            <a:r>
              <a:rPr lang="en-US" dirty="0"/>
              <a:t> </a:t>
            </a:r>
            <a:r>
              <a:rPr lang="en-US" dirty="0" err="1"/>
              <a:t>esse</a:t>
            </a:r>
            <a:r>
              <a:rPr lang="en-US" dirty="0"/>
              <a:t> </a:t>
            </a:r>
            <a:r>
              <a:rPr lang="en-US" dirty="0" err="1"/>
              <a:t>cillum</a:t>
            </a:r>
            <a:r>
              <a:rPr lang="en-US" dirty="0"/>
              <a:t> dolore </a:t>
            </a:r>
            <a:r>
              <a:rPr lang="en-US" dirty="0" err="1"/>
              <a:t>eu</a:t>
            </a:r>
            <a:r>
              <a:rPr lang="en-US" dirty="0"/>
              <a:t> </a:t>
            </a:r>
            <a:r>
              <a:rPr lang="en-US" dirty="0" err="1"/>
              <a:t>fugiat</a:t>
            </a:r>
            <a:r>
              <a:rPr lang="en-US" dirty="0"/>
              <a:t> </a:t>
            </a:r>
            <a:r>
              <a:rPr lang="en-US" dirty="0" err="1"/>
              <a:t>nulla</a:t>
            </a:r>
            <a:r>
              <a:rPr lang="en-US" dirty="0"/>
              <a:t> </a:t>
            </a:r>
            <a:r>
              <a:rPr lang="en-US" dirty="0" err="1"/>
              <a:t>pariatur</a:t>
            </a:r>
            <a:endParaRPr lang="en-US" dirty="0"/>
          </a:p>
        </p:txBody>
      </p:sp>
      <p:sp>
        <p:nvSpPr>
          <p:cNvPr id="34" name="Text Placeholder 12">
            <a:extLst>
              <a:ext uri="{FF2B5EF4-FFF2-40B4-BE49-F238E27FC236}">
                <a16:creationId xmlns:a16="http://schemas.microsoft.com/office/drawing/2014/main" id="{250BBBB3-485F-0376-C1B4-BF45351FF672}"/>
              </a:ext>
            </a:extLst>
          </p:cNvPr>
          <p:cNvSpPr>
            <a:spLocks noGrp="1"/>
          </p:cNvSpPr>
          <p:nvPr>
            <p:ph type="body" sz="quarter" idx="49" hasCustomPrompt="1"/>
          </p:nvPr>
        </p:nvSpPr>
        <p:spPr>
          <a:xfrm>
            <a:off x="8411763" y="5118427"/>
            <a:ext cx="3291839" cy="613053"/>
          </a:xfrm>
          <a:prstGeom prst="rect">
            <a:avLst/>
          </a:prstGeom>
        </p:spPr>
        <p:txBody>
          <a:bodyPr wrap="square" lIns="0" tIns="0" rIns="0" bIns="0" anchor="ctr">
            <a:spAutoFit/>
          </a:bodyPr>
          <a:lstStyle>
            <a:lvl1pPr marL="0" indent="-228600" algn="ctr">
              <a:lnSpc>
                <a:spcPct val="114000"/>
              </a:lnSpc>
              <a:spcBef>
                <a:spcPts val="1000"/>
              </a:spcBef>
              <a:buNone/>
              <a:defRPr sz="1200" b="0" i="0">
                <a:solidFill>
                  <a:schemeClr val="tx1"/>
                </a:solidFill>
                <a:latin typeface="Century Gothic" panose="020B0502020202020204" pitchFamily="34" charset="0"/>
              </a:defRPr>
            </a:lvl1pPr>
          </a:lstStyle>
          <a:p>
            <a:r>
              <a:rPr lang="en-US" dirty="0"/>
              <a:t>Lorem ipsum dolor sit </a:t>
            </a:r>
            <a:r>
              <a:rPr lang="en-US" dirty="0" err="1"/>
              <a:t>amet</a:t>
            </a:r>
            <a:r>
              <a:rPr lang="en-US" dirty="0"/>
              <a:t>, </a:t>
            </a:r>
            <a:r>
              <a:rPr lang="en-US" dirty="0" err="1"/>
              <a:t>consectetur</a:t>
            </a:r>
            <a:r>
              <a:rPr lang="en-US" dirty="0"/>
              <a:t> </a:t>
            </a:r>
            <a:r>
              <a:rPr lang="en-US" dirty="0" err="1"/>
              <a:t>adipiscing</a:t>
            </a:r>
            <a:r>
              <a:rPr lang="en-US" dirty="0"/>
              <a:t> </a:t>
            </a:r>
            <a:r>
              <a:rPr lang="en-US" dirty="0" err="1"/>
              <a:t>elit</a:t>
            </a:r>
            <a:r>
              <a:rPr lang="en-US" dirty="0"/>
              <a:t>, </a:t>
            </a:r>
            <a:r>
              <a:rPr lang="en-US" dirty="0" err="1"/>
              <a:t>voluptate</a:t>
            </a:r>
            <a:r>
              <a:rPr lang="en-US" dirty="0"/>
              <a:t> </a:t>
            </a:r>
            <a:r>
              <a:rPr lang="en-US" dirty="0" err="1"/>
              <a:t>velit</a:t>
            </a:r>
            <a:r>
              <a:rPr lang="en-US" dirty="0"/>
              <a:t> </a:t>
            </a:r>
            <a:r>
              <a:rPr lang="en-US" dirty="0" err="1"/>
              <a:t>esse</a:t>
            </a:r>
            <a:r>
              <a:rPr lang="en-US" dirty="0"/>
              <a:t> </a:t>
            </a:r>
            <a:r>
              <a:rPr lang="en-US" dirty="0" err="1"/>
              <a:t>cillum</a:t>
            </a:r>
            <a:r>
              <a:rPr lang="en-US" dirty="0"/>
              <a:t> dolore </a:t>
            </a:r>
            <a:r>
              <a:rPr lang="en-US" dirty="0" err="1"/>
              <a:t>eu</a:t>
            </a:r>
            <a:r>
              <a:rPr lang="en-US" dirty="0"/>
              <a:t> </a:t>
            </a:r>
            <a:r>
              <a:rPr lang="en-US" dirty="0" err="1"/>
              <a:t>fugiat</a:t>
            </a:r>
            <a:r>
              <a:rPr lang="en-US" dirty="0"/>
              <a:t> </a:t>
            </a:r>
            <a:r>
              <a:rPr lang="en-US" dirty="0" err="1"/>
              <a:t>nulla</a:t>
            </a:r>
            <a:r>
              <a:rPr lang="en-US" dirty="0"/>
              <a:t> </a:t>
            </a:r>
            <a:r>
              <a:rPr lang="en-US" dirty="0" err="1"/>
              <a:t>pariatur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57811155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5_Content_6 Section Simp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12" name="Straight Connector 111">
            <a:extLst>
              <a:ext uri="{FF2B5EF4-FFF2-40B4-BE49-F238E27FC236}">
                <a16:creationId xmlns:a16="http://schemas.microsoft.com/office/drawing/2014/main" id="{9EA4A943-8EE6-A17C-829C-A57C9E31AE72}"/>
              </a:ext>
            </a:extLst>
          </p:cNvPr>
          <p:cNvCxnSpPr>
            <a:cxnSpLocks/>
          </p:cNvCxnSpPr>
          <p:nvPr userDrawn="1"/>
        </p:nvCxnSpPr>
        <p:spPr>
          <a:xfrm>
            <a:off x="2060068" y="4021737"/>
            <a:ext cx="0" cy="1513073"/>
          </a:xfrm>
          <a:prstGeom prst="line">
            <a:avLst/>
          </a:prstGeom>
          <a:ln w="28575">
            <a:solidFill>
              <a:schemeClr val="accent1">
                <a:lumMod val="90000"/>
                <a:lumOff val="10000"/>
              </a:schemeClr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4" name="Straight Connector 113">
            <a:extLst>
              <a:ext uri="{FF2B5EF4-FFF2-40B4-BE49-F238E27FC236}">
                <a16:creationId xmlns:a16="http://schemas.microsoft.com/office/drawing/2014/main" id="{96E61C87-C6E2-DC28-A422-70D58E5B0E65}"/>
              </a:ext>
            </a:extLst>
          </p:cNvPr>
          <p:cNvCxnSpPr>
            <a:cxnSpLocks/>
          </p:cNvCxnSpPr>
          <p:nvPr userDrawn="1"/>
        </p:nvCxnSpPr>
        <p:spPr>
          <a:xfrm>
            <a:off x="6012135" y="4021737"/>
            <a:ext cx="0" cy="1513073"/>
          </a:xfrm>
          <a:prstGeom prst="line">
            <a:avLst/>
          </a:prstGeom>
          <a:ln w="28575">
            <a:solidFill>
              <a:schemeClr val="accent1">
                <a:lumMod val="90000"/>
                <a:lumOff val="10000"/>
              </a:schemeClr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5" name="Straight Connector 114">
            <a:extLst>
              <a:ext uri="{FF2B5EF4-FFF2-40B4-BE49-F238E27FC236}">
                <a16:creationId xmlns:a16="http://schemas.microsoft.com/office/drawing/2014/main" id="{941879B6-9B6E-945E-337A-9125E3895BE7}"/>
              </a:ext>
            </a:extLst>
          </p:cNvPr>
          <p:cNvCxnSpPr>
            <a:cxnSpLocks/>
          </p:cNvCxnSpPr>
          <p:nvPr userDrawn="1"/>
        </p:nvCxnSpPr>
        <p:spPr>
          <a:xfrm>
            <a:off x="10119186" y="4021737"/>
            <a:ext cx="0" cy="1513073"/>
          </a:xfrm>
          <a:prstGeom prst="line">
            <a:avLst/>
          </a:prstGeom>
          <a:ln w="28575">
            <a:solidFill>
              <a:schemeClr val="accent1">
                <a:lumMod val="90000"/>
                <a:lumOff val="10000"/>
              </a:schemeClr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9" name="Graphic 8">
            <a:extLst>
              <a:ext uri="{FF2B5EF4-FFF2-40B4-BE49-F238E27FC236}">
                <a16:creationId xmlns:a16="http://schemas.microsoft.com/office/drawing/2014/main" id="{73CE84BD-9459-CB0E-6AAF-8D4ACA2EBA38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365760" y="6203651"/>
            <a:ext cx="1741974" cy="334995"/>
          </a:xfrm>
          <a:prstGeom prst="rect">
            <a:avLst/>
          </a:prstGeom>
        </p:spPr>
      </p:pic>
      <p:pic>
        <p:nvPicPr>
          <p:cNvPr id="12" name="Graphic 11">
            <a:extLst>
              <a:ext uri="{FF2B5EF4-FFF2-40B4-BE49-F238E27FC236}">
                <a16:creationId xmlns:a16="http://schemas.microsoft.com/office/drawing/2014/main" id="{2CDAE4D7-A1C6-F34D-FBEA-7856D26EC43B}"/>
              </a:ext>
            </a:extLst>
          </p:cNvPr>
          <p:cNvPicPr>
            <a:picLocks noChangeAspect="1"/>
          </p:cNvPicPr>
          <p:nvPr userDrawn="1"/>
        </p:nvPicPr>
        <p:blipFill rotWithShape="1">
          <a:blip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 t="56854" r="53834"/>
          <a:stretch/>
        </p:blipFill>
        <p:spPr>
          <a:xfrm>
            <a:off x="11263353" y="0"/>
            <a:ext cx="928648" cy="867905"/>
          </a:xfrm>
          <a:prstGeom prst="rect">
            <a:avLst/>
          </a:prstGeom>
        </p:spPr>
      </p:pic>
      <p:sp>
        <p:nvSpPr>
          <p:cNvPr id="77" name="Text Placeholder 12">
            <a:extLst>
              <a:ext uri="{FF2B5EF4-FFF2-40B4-BE49-F238E27FC236}">
                <a16:creationId xmlns:a16="http://schemas.microsoft.com/office/drawing/2014/main" id="{E47F15A9-3A67-880E-C74B-939FA5968F97}"/>
              </a:ext>
            </a:extLst>
          </p:cNvPr>
          <p:cNvSpPr>
            <a:spLocks noGrp="1"/>
          </p:cNvSpPr>
          <p:nvPr>
            <p:ph type="body" sz="quarter" idx="41" hasCustomPrompt="1"/>
          </p:nvPr>
        </p:nvSpPr>
        <p:spPr>
          <a:xfrm>
            <a:off x="557135" y="2626247"/>
            <a:ext cx="2837951" cy="287130"/>
          </a:xfrm>
          <a:prstGeom prst="rect">
            <a:avLst/>
          </a:prstGeom>
        </p:spPr>
        <p:txBody>
          <a:bodyPr lIns="0" tIns="0" rIns="0" bIns="0" anchor="b">
            <a:spAutoFit/>
          </a:bodyPr>
          <a:lstStyle>
            <a:lvl1pPr marL="0" indent="-228600" algn="ctr">
              <a:lnSpc>
                <a:spcPct val="114000"/>
              </a:lnSpc>
              <a:spcBef>
                <a:spcPts val="1000"/>
              </a:spcBef>
              <a:buNone/>
              <a:defRPr sz="1800" b="1" i="0">
                <a:solidFill>
                  <a:srgbClr val="328371"/>
                </a:solidFill>
                <a:latin typeface="Century Gothic" panose="020B0502020202020204" pitchFamily="34" charset="0"/>
              </a:defRPr>
            </a:lvl1pPr>
          </a:lstStyle>
          <a:p>
            <a:pPr lvl="0"/>
            <a:r>
              <a:rPr lang="en-US" dirty="0"/>
              <a:t>Section Heading</a:t>
            </a:r>
          </a:p>
        </p:txBody>
      </p:sp>
      <p:sp>
        <p:nvSpPr>
          <p:cNvPr id="78" name="Text Placeholder 12">
            <a:extLst>
              <a:ext uri="{FF2B5EF4-FFF2-40B4-BE49-F238E27FC236}">
                <a16:creationId xmlns:a16="http://schemas.microsoft.com/office/drawing/2014/main" id="{B6DDD7B4-5ADD-291A-6D27-C2E2FC9A2E2C}"/>
              </a:ext>
            </a:extLst>
          </p:cNvPr>
          <p:cNvSpPr>
            <a:spLocks noGrp="1"/>
          </p:cNvSpPr>
          <p:nvPr>
            <p:ph type="body" sz="quarter" idx="42" hasCustomPrompt="1"/>
          </p:nvPr>
        </p:nvSpPr>
        <p:spPr>
          <a:xfrm>
            <a:off x="548688" y="3043196"/>
            <a:ext cx="2858637" cy="613916"/>
          </a:xfrm>
          <a:prstGeom prst="rect">
            <a:avLst/>
          </a:prstGeom>
        </p:spPr>
        <p:txBody>
          <a:bodyPr lIns="0" tIns="0" rIns="0" bIns="0" anchor="t">
            <a:spAutoFit/>
          </a:bodyPr>
          <a:lstStyle>
            <a:lvl1pPr marL="0" indent="-228600" algn="ctr">
              <a:lnSpc>
                <a:spcPct val="114000"/>
              </a:lnSpc>
              <a:spcBef>
                <a:spcPts val="1000"/>
              </a:spcBef>
              <a:buNone/>
              <a:defRPr sz="1200" b="0" i="0">
                <a:solidFill>
                  <a:schemeClr val="tx1"/>
                </a:solidFill>
                <a:latin typeface="Century Gothic" panose="020B0502020202020204" pitchFamily="34" charset="0"/>
              </a:defRPr>
            </a:lvl1pPr>
          </a:lstStyle>
          <a:p>
            <a:r>
              <a:rPr lang="en-US" dirty="0"/>
              <a:t>Lorem ipsum dolor sit </a:t>
            </a:r>
            <a:r>
              <a:rPr lang="en-US" dirty="0" err="1"/>
              <a:t>amet</a:t>
            </a:r>
            <a:r>
              <a:rPr lang="en-US" dirty="0"/>
              <a:t>, </a:t>
            </a:r>
            <a:r>
              <a:rPr lang="en-US" dirty="0" err="1"/>
              <a:t>consectetur</a:t>
            </a:r>
            <a:r>
              <a:rPr lang="en-US" dirty="0"/>
              <a:t> </a:t>
            </a:r>
            <a:r>
              <a:rPr lang="en-US" dirty="0" err="1"/>
              <a:t>adipiscing</a:t>
            </a:r>
            <a:r>
              <a:rPr lang="en-US" dirty="0"/>
              <a:t> </a:t>
            </a:r>
            <a:r>
              <a:rPr lang="en-US" dirty="0" err="1"/>
              <a:t>elit</a:t>
            </a:r>
            <a:r>
              <a:rPr lang="en-US" dirty="0"/>
              <a:t>, </a:t>
            </a:r>
            <a:r>
              <a:rPr lang="en-US" dirty="0" err="1"/>
              <a:t>voluptate</a:t>
            </a:r>
            <a:r>
              <a:rPr lang="en-US" dirty="0"/>
              <a:t> </a:t>
            </a:r>
            <a:r>
              <a:rPr lang="en-US" dirty="0" err="1"/>
              <a:t>velit</a:t>
            </a:r>
            <a:r>
              <a:rPr lang="en-US" dirty="0"/>
              <a:t> </a:t>
            </a:r>
            <a:r>
              <a:rPr lang="en-US" dirty="0" err="1"/>
              <a:t>esse</a:t>
            </a:r>
            <a:r>
              <a:rPr lang="en-US" dirty="0"/>
              <a:t> </a:t>
            </a:r>
            <a:r>
              <a:rPr lang="en-US" dirty="0" err="1"/>
              <a:t>cillum</a:t>
            </a:r>
            <a:r>
              <a:rPr lang="en-US" dirty="0"/>
              <a:t> dolore </a:t>
            </a:r>
            <a:r>
              <a:rPr lang="en-US" dirty="0" err="1"/>
              <a:t>eu</a:t>
            </a:r>
            <a:r>
              <a:rPr lang="en-US" dirty="0"/>
              <a:t> </a:t>
            </a:r>
            <a:r>
              <a:rPr lang="en-US" dirty="0" err="1"/>
              <a:t>fugiat</a:t>
            </a:r>
            <a:endParaRPr lang="en-US" dirty="0"/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70D8BA69-9476-5BE1-0ED8-0E4E2CE2A02D}"/>
              </a:ext>
            </a:extLst>
          </p:cNvPr>
          <p:cNvGrpSpPr/>
          <p:nvPr userDrawn="1"/>
        </p:nvGrpSpPr>
        <p:grpSpPr>
          <a:xfrm>
            <a:off x="5405824" y="1145257"/>
            <a:ext cx="1211189" cy="1356967"/>
            <a:chOff x="3751696" y="2305749"/>
            <a:chExt cx="1211189" cy="1356967"/>
          </a:xfrm>
          <a:solidFill>
            <a:srgbClr val="328371"/>
          </a:solidFill>
        </p:grpSpPr>
        <p:sp>
          <p:nvSpPr>
            <p:cNvPr id="6" name="Oval 5">
              <a:extLst>
                <a:ext uri="{FF2B5EF4-FFF2-40B4-BE49-F238E27FC236}">
                  <a16:creationId xmlns:a16="http://schemas.microsoft.com/office/drawing/2014/main" id="{91855FA5-065C-CAB4-58D8-872E5DDE708A}"/>
                </a:ext>
              </a:extLst>
            </p:cNvPr>
            <p:cNvSpPr/>
            <p:nvPr/>
          </p:nvSpPr>
          <p:spPr>
            <a:xfrm flipV="1">
              <a:off x="3751696" y="2305749"/>
              <a:ext cx="1211189" cy="1178282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7" name="Triangle 6">
              <a:extLst>
                <a:ext uri="{FF2B5EF4-FFF2-40B4-BE49-F238E27FC236}">
                  <a16:creationId xmlns:a16="http://schemas.microsoft.com/office/drawing/2014/main" id="{4E91987D-BC9E-B984-EEEF-155FC24B6E02}"/>
                </a:ext>
              </a:extLst>
            </p:cNvPr>
            <p:cNvSpPr/>
            <p:nvPr/>
          </p:nvSpPr>
          <p:spPr>
            <a:xfrm rot="10800000">
              <a:off x="3990051" y="3068356"/>
              <a:ext cx="748110" cy="594360"/>
            </a:xfrm>
            <a:prstGeom prst="triangl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8" name="Oval 7">
            <a:extLst>
              <a:ext uri="{FF2B5EF4-FFF2-40B4-BE49-F238E27FC236}">
                <a16:creationId xmlns:a16="http://schemas.microsoft.com/office/drawing/2014/main" id="{D6C78654-E1DC-A8A6-996B-E2F9280EC8FA}"/>
              </a:ext>
            </a:extLst>
          </p:cNvPr>
          <p:cNvSpPr/>
          <p:nvPr userDrawn="1"/>
        </p:nvSpPr>
        <p:spPr>
          <a:xfrm flipV="1">
            <a:off x="5488782" y="1229223"/>
            <a:ext cx="1048735" cy="1020242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36" name="Group 35">
            <a:extLst>
              <a:ext uri="{FF2B5EF4-FFF2-40B4-BE49-F238E27FC236}">
                <a16:creationId xmlns:a16="http://schemas.microsoft.com/office/drawing/2014/main" id="{DDE60990-908F-FB26-FF92-51E9B86B94CF}"/>
              </a:ext>
            </a:extLst>
          </p:cNvPr>
          <p:cNvGrpSpPr/>
          <p:nvPr userDrawn="1"/>
        </p:nvGrpSpPr>
        <p:grpSpPr>
          <a:xfrm>
            <a:off x="1454492" y="1152376"/>
            <a:ext cx="1211189" cy="1349848"/>
            <a:chOff x="1099936" y="2312868"/>
            <a:chExt cx="1211189" cy="1349848"/>
          </a:xfrm>
          <a:solidFill>
            <a:srgbClr val="328371"/>
          </a:solidFill>
        </p:grpSpPr>
        <p:sp>
          <p:nvSpPr>
            <p:cNvPr id="37" name="Oval 36">
              <a:extLst>
                <a:ext uri="{FF2B5EF4-FFF2-40B4-BE49-F238E27FC236}">
                  <a16:creationId xmlns:a16="http://schemas.microsoft.com/office/drawing/2014/main" id="{7D4A771A-62A3-DBE1-10CD-9CBD6C438BAB}"/>
                </a:ext>
              </a:extLst>
            </p:cNvPr>
            <p:cNvSpPr/>
            <p:nvPr/>
          </p:nvSpPr>
          <p:spPr>
            <a:xfrm flipV="1">
              <a:off x="1099936" y="2312868"/>
              <a:ext cx="1211189" cy="1178282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8" name="Triangle 37">
              <a:extLst>
                <a:ext uri="{FF2B5EF4-FFF2-40B4-BE49-F238E27FC236}">
                  <a16:creationId xmlns:a16="http://schemas.microsoft.com/office/drawing/2014/main" id="{08611031-E0E8-D70C-E0E1-B9A884BEC57F}"/>
                </a:ext>
              </a:extLst>
            </p:cNvPr>
            <p:cNvSpPr/>
            <p:nvPr/>
          </p:nvSpPr>
          <p:spPr>
            <a:xfrm rot="10800000">
              <a:off x="1338291" y="3068356"/>
              <a:ext cx="748110" cy="594360"/>
            </a:xfrm>
            <a:prstGeom prst="triangl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39" name="Oval 38">
            <a:extLst>
              <a:ext uri="{FF2B5EF4-FFF2-40B4-BE49-F238E27FC236}">
                <a16:creationId xmlns:a16="http://schemas.microsoft.com/office/drawing/2014/main" id="{4F039155-696E-FC11-5695-550EEC2EBC71}"/>
              </a:ext>
            </a:extLst>
          </p:cNvPr>
          <p:cNvSpPr/>
          <p:nvPr userDrawn="1"/>
        </p:nvSpPr>
        <p:spPr>
          <a:xfrm flipV="1">
            <a:off x="1534978" y="1229223"/>
            <a:ext cx="1048735" cy="1020242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cxnSp>
        <p:nvCxnSpPr>
          <p:cNvPr id="40" name="Straight Connector 39">
            <a:extLst>
              <a:ext uri="{FF2B5EF4-FFF2-40B4-BE49-F238E27FC236}">
                <a16:creationId xmlns:a16="http://schemas.microsoft.com/office/drawing/2014/main" id="{9CF90A7A-220B-DF39-8DF9-3F79E5D53D12}"/>
              </a:ext>
            </a:extLst>
          </p:cNvPr>
          <p:cNvCxnSpPr>
            <a:cxnSpLocks/>
          </p:cNvCxnSpPr>
          <p:nvPr userDrawn="1"/>
        </p:nvCxnSpPr>
        <p:spPr>
          <a:xfrm>
            <a:off x="0" y="4021737"/>
            <a:ext cx="12192000" cy="0"/>
          </a:xfrm>
          <a:prstGeom prst="line">
            <a:avLst/>
          </a:prstGeom>
          <a:ln w="38100">
            <a:solidFill>
              <a:schemeClr val="bg1">
                <a:lumMod val="85000"/>
              </a:schemeClr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41" name="Group 40">
            <a:extLst>
              <a:ext uri="{FF2B5EF4-FFF2-40B4-BE49-F238E27FC236}">
                <a16:creationId xmlns:a16="http://schemas.microsoft.com/office/drawing/2014/main" id="{B74B4310-4924-717E-0BED-A1D28F055584}"/>
              </a:ext>
            </a:extLst>
          </p:cNvPr>
          <p:cNvGrpSpPr/>
          <p:nvPr userDrawn="1"/>
        </p:nvGrpSpPr>
        <p:grpSpPr>
          <a:xfrm>
            <a:off x="1811100" y="3797036"/>
            <a:ext cx="511604" cy="497703"/>
            <a:chOff x="878728" y="3664027"/>
            <a:chExt cx="511604" cy="497703"/>
          </a:xfrm>
        </p:grpSpPr>
        <p:sp>
          <p:nvSpPr>
            <p:cNvPr id="42" name="Oval 41">
              <a:extLst>
                <a:ext uri="{FF2B5EF4-FFF2-40B4-BE49-F238E27FC236}">
                  <a16:creationId xmlns:a16="http://schemas.microsoft.com/office/drawing/2014/main" id="{CCC280A5-0828-439B-1403-796336AF1174}"/>
                </a:ext>
              </a:extLst>
            </p:cNvPr>
            <p:cNvSpPr/>
            <p:nvPr/>
          </p:nvSpPr>
          <p:spPr>
            <a:xfrm flipV="1">
              <a:off x="878728" y="3664027"/>
              <a:ext cx="511604" cy="497703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3" name="Oval 42">
              <a:extLst>
                <a:ext uri="{FF2B5EF4-FFF2-40B4-BE49-F238E27FC236}">
                  <a16:creationId xmlns:a16="http://schemas.microsoft.com/office/drawing/2014/main" id="{6CB74D69-E930-51E9-0C7E-717A68F2438D}"/>
                </a:ext>
              </a:extLst>
            </p:cNvPr>
            <p:cNvSpPr/>
            <p:nvPr/>
          </p:nvSpPr>
          <p:spPr>
            <a:xfrm flipV="1">
              <a:off x="1045635" y="3808378"/>
              <a:ext cx="165188" cy="160700"/>
            </a:xfrm>
            <a:prstGeom prst="ellipse">
              <a:avLst/>
            </a:prstGeom>
            <a:solidFill>
              <a:schemeClr val="accent1">
                <a:lumMod val="90000"/>
                <a:lumOff val="1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4" name="Oval 43">
              <a:extLst>
                <a:ext uri="{FF2B5EF4-FFF2-40B4-BE49-F238E27FC236}">
                  <a16:creationId xmlns:a16="http://schemas.microsoft.com/office/drawing/2014/main" id="{013DB3B8-B34D-3628-EB6D-B36C4F6F1DA6}"/>
                </a:ext>
              </a:extLst>
            </p:cNvPr>
            <p:cNvSpPr/>
            <p:nvPr/>
          </p:nvSpPr>
          <p:spPr>
            <a:xfrm flipV="1">
              <a:off x="969729" y="3735033"/>
              <a:ext cx="315972" cy="307387"/>
            </a:xfrm>
            <a:prstGeom prst="ellipse">
              <a:avLst/>
            </a:prstGeom>
            <a:noFill/>
            <a:ln w="28575">
              <a:solidFill>
                <a:schemeClr val="accent1">
                  <a:lumMod val="90000"/>
                  <a:lumOff val="10000"/>
                </a:schemeClr>
              </a:solidFill>
              <a:prstDash val="sysDot"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45" name="Group 44">
            <a:extLst>
              <a:ext uri="{FF2B5EF4-FFF2-40B4-BE49-F238E27FC236}">
                <a16:creationId xmlns:a16="http://schemas.microsoft.com/office/drawing/2014/main" id="{ADE9FE7F-CCB1-6BC2-9CD0-B6AE50C43365}"/>
              </a:ext>
            </a:extLst>
          </p:cNvPr>
          <p:cNvGrpSpPr/>
          <p:nvPr userDrawn="1"/>
        </p:nvGrpSpPr>
        <p:grpSpPr>
          <a:xfrm>
            <a:off x="5760714" y="3797036"/>
            <a:ext cx="511604" cy="497703"/>
            <a:chOff x="878728" y="3664027"/>
            <a:chExt cx="511604" cy="497703"/>
          </a:xfrm>
        </p:grpSpPr>
        <p:sp>
          <p:nvSpPr>
            <p:cNvPr id="46" name="Oval 45">
              <a:extLst>
                <a:ext uri="{FF2B5EF4-FFF2-40B4-BE49-F238E27FC236}">
                  <a16:creationId xmlns:a16="http://schemas.microsoft.com/office/drawing/2014/main" id="{6533602A-90DE-D02A-58A9-E3D79BCC007E}"/>
                </a:ext>
              </a:extLst>
            </p:cNvPr>
            <p:cNvSpPr/>
            <p:nvPr/>
          </p:nvSpPr>
          <p:spPr>
            <a:xfrm flipV="1">
              <a:off x="878728" y="3664027"/>
              <a:ext cx="511604" cy="497703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7" name="Oval 46">
              <a:extLst>
                <a:ext uri="{FF2B5EF4-FFF2-40B4-BE49-F238E27FC236}">
                  <a16:creationId xmlns:a16="http://schemas.microsoft.com/office/drawing/2014/main" id="{110DF5B1-4DB3-144C-EEA6-F298213DBF67}"/>
                </a:ext>
              </a:extLst>
            </p:cNvPr>
            <p:cNvSpPr/>
            <p:nvPr/>
          </p:nvSpPr>
          <p:spPr>
            <a:xfrm flipV="1">
              <a:off x="1045635" y="3808378"/>
              <a:ext cx="165188" cy="160700"/>
            </a:xfrm>
            <a:prstGeom prst="ellipse">
              <a:avLst/>
            </a:prstGeom>
            <a:solidFill>
              <a:schemeClr val="accent1">
                <a:lumMod val="90000"/>
                <a:lumOff val="1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8" name="Oval 47">
              <a:extLst>
                <a:ext uri="{FF2B5EF4-FFF2-40B4-BE49-F238E27FC236}">
                  <a16:creationId xmlns:a16="http://schemas.microsoft.com/office/drawing/2014/main" id="{1140A08E-E6FE-6B09-22CD-B072B120D139}"/>
                </a:ext>
              </a:extLst>
            </p:cNvPr>
            <p:cNvSpPr/>
            <p:nvPr/>
          </p:nvSpPr>
          <p:spPr>
            <a:xfrm flipV="1">
              <a:off x="969729" y="3735033"/>
              <a:ext cx="315972" cy="307387"/>
            </a:xfrm>
            <a:prstGeom prst="ellipse">
              <a:avLst/>
            </a:prstGeom>
            <a:noFill/>
            <a:ln w="28575">
              <a:solidFill>
                <a:schemeClr val="accent1">
                  <a:lumMod val="90000"/>
                  <a:lumOff val="10000"/>
                </a:schemeClr>
              </a:solidFill>
              <a:prstDash val="sysDot"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49" name="Group 48">
            <a:extLst>
              <a:ext uri="{FF2B5EF4-FFF2-40B4-BE49-F238E27FC236}">
                <a16:creationId xmlns:a16="http://schemas.microsoft.com/office/drawing/2014/main" id="{144F4E7F-2867-1EF3-88CF-B71A5701ED49}"/>
              </a:ext>
            </a:extLst>
          </p:cNvPr>
          <p:cNvGrpSpPr/>
          <p:nvPr userDrawn="1"/>
        </p:nvGrpSpPr>
        <p:grpSpPr>
          <a:xfrm>
            <a:off x="9861370" y="3797036"/>
            <a:ext cx="511604" cy="497703"/>
            <a:chOff x="878728" y="3664027"/>
            <a:chExt cx="511604" cy="497703"/>
          </a:xfrm>
        </p:grpSpPr>
        <p:sp>
          <p:nvSpPr>
            <p:cNvPr id="50" name="Oval 49">
              <a:extLst>
                <a:ext uri="{FF2B5EF4-FFF2-40B4-BE49-F238E27FC236}">
                  <a16:creationId xmlns:a16="http://schemas.microsoft.com/office/drawing/2014/main" id="{0844D388-BCD1-CC42-CC00-8604FF5F3276}"/>
                </a:ext>
              </a:extLst>
            </p:cNvPr>
            <p:cNvSpPr/>
            <p:nvPr/>
          </p:nvSpPr>
          <p:spPr>
            <a:xfrm flipV="1">
              <a:off x="878728" y="3664027"/>
              <a:ext cx="511604" cy="497703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1" name="Oval 50">
              <a:extLst>
                <a:ext uri="{FF2B5EF4-FFF2-40B4-BE49-F238E27FC236}">
                  <a16:creationId xmlns:a16="http://schemas.microsoft.com/office/drawing/2014/main" id="{5D50D9BA-D613-BD9E-B0BC-18F61F1FD7F6}"/>
                </a:ext>
              </a:extLst>
            </p:cNvPr>
            <p:cNvSpPr/>
            <p:nvPr/>
          </p:nvSpPr>
          <p:spPr>
            <a:xfrm flipV="1">
              <a:off x="1045635" y="3808378"/>
              <a:ext cx="165188" cy="160700"/>
            </a:xfrm>
            <a:prstGeom prst="ellipse">
              <a:avLst/>
            </a:prstGeom>
            <a:solidFill>
              <a:schemeClr val="accent1">
                <a:lumMod val="90000"/>
                <a:lumOff val="1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2" name="Oval 51">
              <a:extLst>
                <a:ext uri="{FF2B5EF4-FFF2-40B4-BE49-F238E27FC236}">
                  <a16:creationId xmlns:a16="http://schemas.microsoft.com/office/drawing/2014/main" id="{3F5740ED-9AD8-FC70-318E-2CEE361226E2}"/>
                </a:ext>
              </a:extLst>
            </p:cNvPr>
            <p:cNvSpPr/>
            <p:nvPr/>
          </p:nvSpPr>
          <p:spPr>
            <a:xfrm flipV="1">
              <a:off x="969729" y="3735033"/>
              <a:ext cx="315972" cy="307387"/>
            </a:xfrm>
            <a:prstGeom prst="ellipse">
              <a:avLst/>
            </a:prstGeom>
            <a:noFill/>
            <a:ln w="28575">
              <a:solidFill>
                <a:schemeClr val="accent1">
                  <a:lumMod val="90000"/>
                  <a:lumOff val="10000"/>
                </a:schemeClr>
              </a:solidFill>
              <a:prstDash val="sysDot"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53" name="Group 52">
            <a:extLst>
              <a:ext uri="{FF2B5EF4-FFF2-40B4-BE49-F238E27FC236}">
                <a16:creationId xmlns:a16="http://schemas.microsoft.com/office/drawing/2014/main" id="{3F42963A-4A65-2A58-5F90-F13F5E1AFB86}"/>
              </a:ext>
            </a:extLst>
          </p:cNvPr>
          <p:cNvGrpSpPr/>
          <p:nvPr userDrawn="1"/>
        </p:nvGrpSpPr>
        <p:grpSpPr>
          <a:xfrm>
            <a:off x="9511416" y="1145257"/>
            <a:ext cx="1211189" cy="1356967"/>
            <a:chOff x="6723496" y="2305749"/>
            <a:chExt cx="1211189" cy="1356967"/>
          </a:xfrm>
          <a:solidFill>
            <a:srgbClr val="328371"/>
          </a:solidFill>
        </p:grpSpPr>
        <p:sp>
          <p:nvSpPr>
            <p:cNvPr id="54" name="Oval 53">
              <a:extLst>
                <a:ext uri="{FF2B5EF4-FFF2-40B4-BE49-F238E27FC236}">
                  <a16:creationId xmlns:a16="http://schemas.microsoft.com/office/drawing/2014/main" id="{79409D32-5358-9C3C-A299-0BDEE6AD3DA0}"/>
                </a:ext>
              </a:extLst>
            </p:cNvPr>
            <p:cNvSpPr/>
            <p:nvPr/>
          </p:nvSpPr>
          <p:spPr>
            <a:xfrm flipV="1">
              <a:off x="6723496" y="2305749"/>
              <a:ext cx="1211189" cy="1178282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5" name="Triangle 54">
              <a:extLst>
                <a:ext uri="{FF2B5EF4-FFF2-40B4-BE49-F238E27FC236}">
                  <a16:creationId xmlns:a16="http://schemas.microsoft.com/office/drawing/2014/main" id="{6D2D2BD4-EB58-5AAB-5FCD-2E3E7FB31A78}"/>
                </a:ext>
              </a:extLst>
            </p:cNvPr>
            <p:cNvSpPr/>
            <p:nvPr/>
          </p:nvSpPr>
          <p:spPr>
            <a:xfrm rot="10800000">
              <a:off x="6961851" y="3068356"/>
              <a:ext cx="748110" cy="594360"/>
            </a:xfrm>
            <a:prstGeom prst="triangl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56" name="Oval 55">
            <a:extLst>
              <a:ext uri="{FF2B5EF4-FFF2-40B4-BE49-F238E27FC236}">
                <a16:creationId xmlns:a16="http://schemas.microsoft.com/office/drawing/2014/main" id="{F60CF2DA-90CD-A51A-4BED-D2E7D08246F5}"/>
              </a:ext>
            </a:extLst>
          </p:cNvPr>
          <p:cNvSpPr/>
          <p:nvPr userDrawn="1"/>
        </p:nvSpPr>
        <p:spPr>
          <a:xfrm flipV="1">
            <a:off x="9588195" y="1229223"/>
            <a:ext cx="1048735" cy="1020242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7" name="Round Diagonal Corner of Rectangle 56">
            <a:extLst>
              <a:ext uri="{FF2B5EF4-FFF2-40B4-BE49-F238E27FC236}">
                <a16:creationId xmlns:a16="http://schemas.microsoft.com/office/drawing/2014/main" id="{D0E1A43F-E7A9-0B15-74B6-AC51326004DD}"/>
              </a:ext>
            </a:extLst>
          </p:cNvPr>
          <p:cNvSpPr/>
          <p:nvPr userDrawn="1"/>
        </p:nvSpPr>
        <p:spPr>
          <a:xfrm flipH="1">
            <a:off x="893113" y="4462929"/>
            <a:ext cx="2331558" cy="1410279"/>
          </a:xfrm>
          <a:prstGeom prst="round2DiagRect">
            <a:avLst>
              <a:gd name="adj1" fmla="val 16667"/>
              <a:gd name="adj2" fmla="val 5074"/>
            </a:avLst>
          </a:prstGeom>
          <a:solidFill>
            <a:srgbClr val="DFEDE9"/>
          </a:solidFill>
          <a:ln w="28575">
            <a:noFill/>
            <a:prstDash val="sysDot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2" name="Round Diagonal Corner of Rectangle 61">
            <a:extLst>
              <a:ext uri="{FF2B5EF4-FFF2-40B4-BE49-F238E27FC236}">
                <a16:creationId xmlns:a16="http://schemas.microsoft.com/office/drawing/2014/main" id="{BF5C5CBB-BE23-DF1F-F654-C755B0C28AA2}"/>
              </a:ext>
            </a:extLst>
          </p:cNvPr>
          <p:cNvSpPr/>
          <p:nvPr userDrawn="1"/>
        </p:nvSpPr>
        <p:spPr>
          <a:xfrm>
            <a:off x="4850737" y="4462929"/>
            <a:ext cx="2331558" cy="1410279"/>
          </a:xfrm>
          <a:prstGeom prst="roundRect">
            <a:avLst/>
          </a:prstGeom>
          <a:solidFill>
            <a:srgbClr val="DFEDE9"/>
          </a:solidFill>
          <a:ln w="28575">
            <a:noFill/>
            <a:prstDash val="sysDot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4" name="Round Diagonal Corner of Rectangle 63">
            <a:extLst>
              <a:ext uri="{FF2B5EF4-FFF2-40B4-BE49-F238E27FC236}">
                <a16:creationId xmlns:a16="http://schemas.microsoft.com/office/drawing/2014/main" id="{525330BE-47E0-FF46-08FB-F18B979737BD}"/>
              </a:ext>
            </a:extLst>
          </p:cNvPr>
          <p:cNvSpPr/>
          <p:nvPr userDrawn="1"/>
        </p:nvSpPr>
        <p:spPr>
          <a:xfrm>
            <a:off x="8944578" y="4462929"/>
            <a:ext cx="2331558" cy="1410279"/>
          </a:xfrm>
          <a:prstGeom prst="round2DiagRect">
            <a:avLst>
              <a:gd name="adj1" fmla="val 16667"/>
              <a:gd name="adj2" fmla="val 5944"/>
            </a:avLst>
          </a:prstGeom>
          <a:solidFill>
            <a:srgbClr val="DFEDE9"/>
          </a:solidFill>
          <a:ln w="28575">
            <a:noFill/>
            <a:prstDash val="sysDot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16" name="Text Placeholder 12">
            <a:extLst>
              <a:ext uri="{FF2B5EF4-FFF2-40B4-BE49-F238E27FC236}">
                <a16:creationId xmlns:a16="http://schemas.microsoft.com/office/drawing/2014/main" id="{90B6B9E9-63F3-3828-1AD0-AFB01DA4496B}"/>
              </a:ext>
            </a:extLst>
          </p:cNvPr>
          <p:cNvSpPr>
            <a:spLocks noGrp="1"/>
          </p:cNvSpPr>
          <p:nvPr>
            <p:ph type="body" sz="quarter" idx="43" hasCustomPrompt="1"/>
          </p:nvPr>
        </p:nvSpPr>
        <p:spPr>
          <a:xfrm>
            <a:off x="8700210" y="2626247"/>
            <a:ext cx="2837951" cy="287130"/>
          </a:xfrm>
          <a:prstGeom prst="rect">
            <a:avLst/>
          </a:prstGeom>
        </p:spPr>
        <p:txBody>
          <a:bodyPr lIns="0" tIns="0" rIns="0" bIns="0" anchor="b">
            <a:spAutoFit/>
          </a:bodyPr>
          <a:lstStyle>
            <a:lvl1pPr marL="0" indent="-228600" algn="ctr">
              <a:lnSpc>
                <a:spcPct val="114000"/>
              </a:lnSpc>
              <a:spcBef>
                <a:spcPts val="1000"/>
              </a:spcBef>
              <a:buNone/>
              <a:defRPr sz="1800" b="1" i="0">
                <a:solidFill>
                  <a:srgbClr val="328371"/>
                </a:solidFill>
                <a:latin typeface="Century Gothic" panose="020B0502020202020204" pitchFamily="34" charset="0"/>
              </a:defRPr>
            </a:lvl1pPr>
          </a:lstStyle>
          <a:p>
            <a:pPr lvl="0"/>
            <a:r>
              <a:rPr lang="en-US" dirty="0"/>
              <a:t>Section Heading</a:t>
            </a:r>
          </a:p>
        </p:txBody>
      </p:sp>
      <p:sp>
        <p:nvSpPr>
          <p:cNvPr id="117" name="Text Placeholder 12">
            <a:extLst>
              <a:ext uri="{FF2B5EF4-FFF2-40B4-BE49-F238E27FC236}">
                <a16:creationId xmlns:a16="http://schemas.microsoft.com/office/drawing/2014/main" id="{977622D8-B360-AB59-B8E2-97F50C9C6F66}"/>
              </a:ext>
            </a:extLst>
          </p:cNvPr>
          <p:cNvSpPr>
            <a:spLocks noGrp="1"/>
          </p:cNvSpPr>
          <p:nvPr>
            <p:ph type="body" sz="quarter" idx="44" hasCustomPrompt="1"/>
          </p:nvPr>
        </p:nvSpPr>
        <p:spPr>
          <a:xfrm>
            <a:off x="8691763" y="3043196"/>
            <a:ext cx="2858637" cy="613916"/>
          </a:xfrm>
          <a:prstGeom prst="rect">
            <a:avLst/>
          </a:prstGeom>
        </p:spPr>
        <p:txBody>
          <a:bodyPr lIns="0" tIns="0" rIns="0" bIns="0" anchor="t">
            <a:spAutoFit/>
          </a:bodyPr>
          <a:lstStyle>
            <a:lvl1pPr marL="0" indent="-228600" algn="ctr">
              <a:lnSpc>
                <a:spcPct val="114000"/>
              </a:lnSpc>
              <a:spcBef>
                <a:spcPts val="1000"/>
              </a:spcBef>
              <a:buNone/>
              <a:defRPr sz="1200" b="0" i="0">
                <a:solidFill>
                  <a:schemeClr val="tx1"/>
                </a:solidFill>
                <a:latin typeface="Century Gothic" panose="020B0502020202020204" pitchFamily="34" charset="0"/>
              </a:defRPr>
            </a:lvl1pPr>
          </a:lstStyle>
          <a:p>
            <a:r>
              <a:rPr lang="en-US" dirty="0"/>
              <a:t>Lorem ipsum dolor sit </a:t>
            </a:r>
            <a:r>
              <a:rPr lang="en-US" dirty="0" err="1"/>
              <a:t>amet</a:t>
            </a:r>
            <a:r>
              <a:rPr lang="en-US" dirty="0"/>
              <a:t>, </a:t>
            </a:r>
            <a:r>
              <a:rPr lang="en-US" dirty="0" err="1"/>
              <a:t>consectetur</a:t>
            </a:r>
            <a:r>
              <a:rPr lang="en-US" dirty="0"/>
              <a:t> </a:t>
            </a:r>
            <a:r>
              <a:rPr lang="en-US" dirty="0" err="1"/>
              <a:t>adipiscing</a:t>
            </a:r>
            <a:r>
              <a:rPr lang="en-US" dirty="0"/>
              <a:t> </a:t>
            </a:r>
            <a:r>
              <a:rPr lang="en-US" dirty="0" err="1"/>
              <a:t>elit</a:t>
            </a:r>
            <a:r>
              <a:rPr lang="en-US" dirty="0"/>
              <a:t>, </a:t>
            </a:r>
            <a:r>
              <a:rPr lang="en-US" dirty="0" err="1"/>
              <a:t>voluptate</a:t>
            </a:r>
            <a:r>
              <a:rPr lang="en-US" dirty="0"/>
              <a:t> </a:t>
            </a:r>
            <a:r>
              <a:rPr lang="en-US" dirty="0" err="1"/>
              <a:t>velit</a:t>
            </a:r>
            <a:r>
              <a:rPr lang="en-US" dirty="0"/>
              <a:t> </a:t>
            </a:r>
            <a:r>
              <a:rPr lang="en-US" dirty="0" err="1"/>
              <a:t>esse</a:t>
            </a:r>
            <a:r>
              <a:rPr lang="en-US" dirty="0"/>
              <a:t> </a:t>
            </a:r>
            <a:r>
              <a:rPr lang="en-US" dirty="0" err="1"/>
              <a:t>cillum</a:t>
            </a:r>
            <a:r>
              <a:rPr lang="en-US" dirty="0"/>
              <a:t> dolore </a:t>
            </a:r>
            <a:r>
              <a:rPr lang="en-US" dirty="0" err="1"/>
              <a:t>eu</a:t>
            </a:r>
            <a:r>
              <a:rPr lang="en-US" dirty="0"/>
              <a:t> </a:t>
            </a:r>
            <a:r>
              <a:rPr lang="en-US" dirty="0" err="1"/>
              <a:t>fugiat</a:t>
            </a:r>
            <a:endParaRPr lang="en-US" dirty="0"/>
          </a:p>
        </p:txBody>
      </p:sp>
      <p:sp>
        <p:nvSpPr>
          <p:cNvPr id="118" name="Text Placeholder 12">
            <a:extLst>
              <a:ext uri="{FF2B5EF4-FFF2-40B4-BE49-F238E27FC236}">
                <a16:creationId xmlns:a16="http://schemas.microsoft.com/office/drawing/2014/main" id="{75E30AA7-39D9-7DA2-B387-83205D25B2CD}"/>
              </a:ext>
            </a:extLst>
          </p:cNvPr>
          <p:cNvSpPr>
            <a:spLocks noGrp="1"/>
          </p:cNvSpPr>
          <p:nvPr>
            <p:ph type="body" sz="quarter" idx="45" hasCustomPrompt="1"/>
          </p:nvPr>
        </p:nvSpPr>
        <p:spPr>
          <a:xfrm>
            <a:off x="4628501" y="2626247"/>
            <a:ext cx="2837951" cy="287130"/>
          </a:xfrm>
          <a:prstGeom prst="rect">
            <a:avLst/>
          </a:prstGeom>
        </p:spPr>
        <p:txBody>
          <a:bodyPr lIns="0" tIns="0" rIns="0" bIns="0" anchor="b">
            <a:spAutoFit/>
          </a:bodyPr>
          <a:lstStyle>
            <a:lvl1pPr marL="0" indent="-228600" algn="ctr">
              <a:lnSpc>
                <a:spcPct val="114000"/>
              </a:lnSpc>
              <a:spcBef>
                <a:spcPts val="1000"/>
              </a:spcBef>
              <a:buNone/>
              <a:defRPr sz="1800" b="1" i="0">
                <a:solidFill>
                  <a:srgbClr val="328371"/>
                </a:solidFill>
                <a:latin typeface="Century Gothic" panose="020B0502020202020204" pitchFamily="34" charset="0"/>
              </a:defRPr>
            </a:lvl1pPr>
          </a:lstStyle>
          <a:p>
            <a:pPr lvl="0"/>
            <a:r>
              <a:rPr lang="en-US" dirty="0"/>
              <a:t>Section Heading</a:t>
            </a:r>
          </a:p>
        </p:txBody>
      </p:sp>
      <p:sp>
        <p:nvSpPr>
          <p:cNvPr id="119" name="Text Placeholder 12">
            <a:extLst>
              <a:ext uri="{FF2B5EF4-FFF2-40B4-BE49-F238E27FC236}">
                <a16:creationId xmlns:a16="http://schemas.microsoft.com/office/drawing/2014/main" id="{647C652B-56C1-4D88-4FA6-3C5CB7FA9472}"/>
              </a:ext>
            </a:extLst>
          </p:cNvPr>
          <p:cNvSpPr>
            <a:spLocks noGrp="1"/>
          </p:cNvSpPr>
          <p:nvPr>
            <p:ph type="body" sz="quarter" idx="46" hasCustomPrompt="1"/>
          </p:nvPr>
        </p:nvSpPr>
        <p:spPr>
          <a:xfrm>
            <a:off x="4620054" y="3043196"/>
            <a:ext cx="2858637" cy="613916"/>
          </a:xfrm>
          <a:prstGeom prst="rect">
            <a:avLst/>
          </a:prstGeom>
        </p:spPr>
        <p:txBody>
          <a:bodyPr lIns="0" tIns="0" rIns="0" bIns="0" anchor="t">
            <a:spAutoFit/>
          </a:bodyPr>
          <a:lstStyle>
            <a:lvl1pPr marL="0" indent="-228600" algn="ctr">
              <a:lnSpc>
                <a:spcPct val="114000"/>
              </a:lnSpc>
              <a:spcBef>
                <a:spcPts val="1000"/>
              </a:spcBef>
              <a:buNone/>
              <a:defRPr sz="1200" b="0" i="0">
                <a:solidFill>
                  <a:schemeClr val="tx1"/>
                </a:solidFill>
                <a:latin typeface="Century Gothic" panose="020B0502020202020204" pitchFamily="34" charset="0"/>
              </a:defRPr>
            </a:lvl1pPr>
          </a:lstStyle>
          <a:p>
            <a:r>
              <a:rPr lang="en-US" dirty="0"/>
              <a:t>Lorem ipsum dolor sit </a:t>
            </a:r>
            <a:r>
              <a:rPr lang="en-US" dirty="0" err="1"/>
              <a:t>amet</a:t>
            </a:r>
            <a:r>
              <a:rPr lang="en-US" dirty="0"/>
              <a:t>, </a:t>
            </a:r>
            <a:r>
              <a:rPr lang="en-US" dirty="0" err="1"/>
              <a:t>consectetur</a:t>
            </a:r>
            <a:r>
              <a:rPr lang="en-US" dirty="0"/>
              <a:t> </a:t>
            </a:r>
            <a:r>
              <a:rPr lang="en-US" dirty="0" err="1"/>
              <a:t>adipiscing</a:t>
            </a:r>
            <a:r>
              <a:rPr lang="en-US" dirty="0"/>
              <a:t> </a:t>
            </a:r>
            <a:r>
              <a:rPr lang="en-US" dirty="0" err="1"/>
              <a:t>elit</a:t>
            </a:r>
            <a:r>
              <a:rPr lang="en-US" dirty="0"/>
              <a:t>, </a:t>
            </a:r>
            <a:r>
              <a:rPr lang="en-US" dirty="0" err="1"/>
              <a:t>voluptate</a:t>
            </a:r>
            <a:r>
              <a:rPr lang="en-US" dirty="0"/>
              <a:t> </a:t>
            </a:r>
            <a:r>
              <a:rPr lang="en-US" dirty="0" err="1"/>
              <a:t>velit</a:t>
            </a:r>
            <a:r>
              <a:rPr lang="en-US" dirty="0"/>
              <a:t> </a:t>
            </a:r>
            <a:r>
              <a:rPr lang="en-US" dirty="0" err="1"/>
              <a:t>esse</a:t>
            </a:r>
            <a:r>
              <a:rPr lang="en-US" dirty="0"/>
              <a:t> </a:t>
            </a:r>
            <a:r>
              <a:rPr lang="en-US" dirty="0" err="1"/>
              <a:t>cillum</a:t>
            </a:r>
            <a:r>
              <a:rPr lang="en-US" dirty="0"/>
              <a:t> dolore </a:t>
            </a:r>
            <a:r>
              <a:rPr lang="en-US" dirty="0" err="1"/>
              <a:t>eu</a:t>
            </a:r>
            <a:r>
              <a:rPr lang="en-US" dirty="0"/>
              <a:t> </a:t>
            </a:r>
            <a:r>
              <a:rPr lang="en-US" dirty="0" err="1"/>
              <a:t>fugiat</a:t>
            </a:r>
            <a:endParaRPr lang="en-US" dirty="0"/>
          </a:p>
        </p:txBody>
      </p:sp>
      <p:sp>
        <p:nvSpPr>
          <p:cNvPr id="120" name="Text Placeholder 12">
            <a:extLst>
              <a:ext uri="{FF2B5EF4-FFF2-40B4-BE49-F238E27FC236}">
                <a16:creationId xmlns:a16="http://schemas.microsoft.com/office/drawing/2014/main" id="{FD7B03D7-B48A-6C84-FB6C-25DA1E925F80}"/>
              </a:ext>
            </a:extLst>
          </p:cNvPr>
          <p:cNvSpPr>
            <a:spLocks noGrp="1"/>
          </p:cNvSpPr>
          <p:nvPr>
            <p:ph type="body" sz="quarter" idx="47" hasCustomPrompt="1"/>
          </p:nvPr>
        </p:nvSpPr>
        <p:spPr>
          <a:xfrm>
            <a:off x="1098196" y="4651035"/>
            <a:ext cx="1921392" cy="1034066"/>
          </a:xfrm>
          <a:prstGeom prst="rect">
            <a:avLst/>
          </a:prstGeom>
        </p:spPr>
        <p:txBody>
          <a:bodyPr lIns="0" tIns="0" rIns="0" bIns="0" anchor="ctr">
            <a:spAutoFit/>
          </a:bodyPr>
          <a:lstStyle>
            <a:lvl1pPr marL="0" indent="-228600" algn="ctr">
              <a:lnSpc>
                <a:spcPct val="114000"/>
              </a:lnSpc>
              <a:spcBef>
                <a:spcPts val="1000"/>
              </a:spcBef>
              <a:buNone/>
              <a:defRPr sz="1200" b="0" i="0">
                <a:solidFill>
                  <a:schemeClr val="tx1"/>
                </a:solidFill>
                <a:latin typeface="Century Gothic" panose="020B0502020202020204" pitchFamily="34" charset="0"/>
              </a:defRPr>
            </a:lvl1pPr>
          </a:lstStyle>
          <a:p>
            <a:r>
              <a:rPr lang="en-US" dirty="0"/>
              <a:t>Lorem ipsum dolor sit </a:t>
            </a:r>
            <a:r>
              <a:rPr lang="en-US" dirty="0" err="1"/>
              <a:t>amet</a:t>
            </a:r>
            <a:r>
              <a:rPr lang="en-US" dirty="0"/>
              <a:t>, </a:t>
            </a:r>
            <a:r>
              <a:rPr lang="en-US" dirty="0" err="1"/>
              <a:t>consectetur</a:t>
            </a:r>
            <a:r>
              <a:rPr lang="en-US" dirty="0"/>
              <a:t> </a:t>
            </a:r>
            <a:r>
              <a:rPr lang="en-US" dirty="0" err="1"/>
              <a:t>adipiscing</a:t>
            </a:r>
            <a:r>
              <a:rPr lang="en-US" dirty="0"/>
              <a:t> </a:t>
            </a:r>
            <a:r>
              <a:rPr lang="en-US" dirty="0" err="1"/>
              <a:t>elit</a:t>
            </a:r>
            <a:r>
              <a:rPr lang="en-US" dirty="0"/>
              <a:t>, </a:t>
            </a:r>
            <a:r>
              <a:rPr lang="en-US" dirty="0" err="1"/>
              <a:t>voluptate</a:t>
            </a:r>
            <a:r>
              <a:rPr lang="en-US" dirty="0"/>
              <a:t> </a:t>
            </a:r>
            <a:r>
              <a:rPr lang="en-US" dirty="0" err="1"/>
              <a:t>velit</a:t>
            </a:r>
            <a:r>
              <a:rPr lang="en-US" dirty="0"/>
              <a:t> </a:t>
            </a:r>
            <a:r>
              <a:rPr lang="en-US" dirty="0" err="1"/>
              <a:t>esse</a:t>
            </a:r>
            <a:r>
              <a:rPr lang="en-US" dirty="0"/>
              <a:t> </a:t>
            </a:r>
            <a:r>
              <a:rPr lang="en-US" dirty="0" err="1"/>
              <a:t>cillum</a:t>
            </a:r>
            <a:r>
              <a:rPr lang="en-US" dirty="0"/>
              <a:t> dolore </a:t>
            </a:r>
            <a:r>
              <a:rPr lang="en-US" dirty="0" err="1"/>
              <a:t>eu</a:t>
            </a:r>
            <a:r>
              <a:rPr lang="en-US" dirty="0"/>
              <a:t> </a:t>
            </a:r>
            <a:r>
              <a:rPr lang="en-US" dirty="0" err="1"/>
              <a:t>fugiat</a:t>
            </a:r>
            <a:r>
              <a:rPr lang="en-US" dirty="0"/>
              <a:t> </a:t>
            </a:r>
            <a:r>
              <a:rPr lang="en-US" dirty="0" err="1"/>
              <a:t>nulla</a:t>
            </a:r>
            <a:r>
              <a:rPr lang="en-US" dirty="0"/>
              <a:t> </a:t>
            </a:r>
            <a:r>
              <a:rPr lang="en-US" dirty="0" err="1"/>
              <a:t>pariatur</a:t>
            </a:r>
            <a:endParaRPr lang="en-US" dirty="0"/>
          </a:p>
        </p:txBody>
      </p:sp>
      <p:sp>
        <p:nvSpPr>
          <p:cNvPr id="2" name="Text Placeholder 12">
            <a:extLst>
              <a:ext uri="{FF2B5EF4-FFF2-40B4-BE49-F238E27FC236}">
                <a16:creationId xmlns:a16="http://schemas.microsoft.com/office/drawing/2014/main" id="{2F9EB648-3B9B-7A34-D0FE-A47CA01E400A}"/>
              </a:ext>
            </a:extLst>
          </p:cNvPr>
          <p:cNvSpPr>
            <a:spLocks noGrp="1"/>
          </p:cNvSpPr>
          <p:nvPr>
            <p:ph type="body" sz="quarter" idx="48" hasCustomPrompt="1"/>
          </p:nvPr>
        </p:nvSpPr>
        <p:spPr>
          <a:xfrm>
            <a:off x="5049005" y="4651035"/>
            <a:ext cx="1921392" cy="1034066"/>
          </a:xfrm>
          <a:prstGeom prst="rect">
            <a:avLst/>
          </a:prstGeom>
        </p:spPr>
        <p:txBody>
          <a:bodyPr lIns="0" tIns="0" rIns="0" bIns="0" anchor="ctr">
            <a:spAutoFit/>
          </a:bodyPr>
          <a:lstStyle>
            <a:lvl1pPr marL="0" indent="-228600" algn="ctr">
              <a:lnSpc>
                <a:spcPct val="114000"/>
              </a:lnSpc>
              <a:spcBef>
                <a:spcPts val="1000"/>
              </a:spcBef>
              <a:buNone/>
              <a:defRPr sz="1200" b="0" i="0">
                <a:solidFill>
                  <a:schemeClr val="tx1"/>
                </a:solidFill>
                <a:latin typeface="Century Gothic" panose="020B0502020202020204" pitchFamily="34" charset="0"/>
              </a:defRPr>
            </a:lvl1pPr>
          </a:lstStyle>
          <a:p>
            <a:r>
              <a:rPr lang="en-US" dirty="0"/>
              <a:t>Lorem ipsum dolor sit </a:t>
            </a:r>
            <a:r>
              <a:rPr lang="en-US" dirty="0" err="1"/>
              <a:t>amet</a:t>
            </a:r>
            <a:r>
              <a:rPr lang="en-US" dirty="0"/>
              <a:t>, </a:t>
            </a:r>
            <a:r>
              <a:rPr lang="en-US" dirty="0" err="1"/>
              <a:t>consectetur</a:t>
            </a:r>
            <a:r>
              <a:rPr lang="en-US" dirty="0"/>
              <a:t> </a:t>
            </a:r>
            <a:r>
              <a:rPr lang="en-US" dirty="0" err="1"/>
              <a:t>adipiscing</a:t>
            </a:r>
            <a:r>
              <a:rPr lang="en-US" dirty="0"/>
              <a:t> </a:t>
            </a:r>
            <a:r>
              <a:rPr lang="en-US" dirty="0" err="1"/>
              <a:t>elit</a:t>
            </a:r>
            <a:r>
              <a:rPr lang="en-US" dirty="0"/>
              <a:t>, </a:t>
            </a:r>
            <a:r>
              <a:rPr lang="en-US" dirty="0" err="1"/>
              <a:t>voluptate</a:t>
            </a:r>
            <a:r>
              <a:rPr lang="en-US" dirty="0"/>
              <a:t> </a:t>
            </a:r>
            <a:r>
              <a:rPr lang="en-US" dirty="0" err="1"/>
              <a:t>velit</a:t>
            </a:r>
            <a:r>
              <a:rPr lang="en-US" dirty="0"/>
              <a:t> </a:t>
            </a:r>
            <a:r>
              <a:rPr lang="en-US" dirty="0" err="1"/>
              <a:t>esse</a:t>
            </a:r>
            <a:r>
              <a:rPr lang="en-US" dirty="0"/>
              <a:t> </a:t>
            </a:r>
            <a:r>
              <a:rPr lang="en-US" dirty="0" err="1"/>
              <a:t>cillum</a:t>
            </a:r>
            <a:r>
              <a:rPr lang="en-US" dirty="0"/>
              <a:t> dolore </a:t>
            </a:r>
            <a:r>
              <a:rPr lang="en-US" dirty="0" err="1"/>
              <a:t>eu</a:t>
            </a:r>
            <a:r>
              <a:rPr lang="en-US" dirty="0"/>
              <a:t> </a:t>
            </a:r>
            <a:r>
              <a:rPr lang="en-US" dirty="0" err="1"/>
              <a:t>fugiat</a:t>
            </a:r>
            <a:r>
              <a:rPr lang="en-US" dirty="0"/>
              <a:t> </a:t>
            </a:r>
            <a:r>
              <a:rPr lang="en-US" dirty="0" err="1"/>
              <a:t>nulla</a:t>
            </a:r>
            <a:r>
              <a:rPr lang="en-US" dirty="0"/>
              <a:t> </a:t>
            </a:r>
            <a:r>
              <a:rPr lang="en-US" dirty="0" err="1"/>
              <a:t>pariatur</a:t>
            </a:r>
            <a:endParaRPr lang="en-US" dirty="0"/>
          </a:p>
        </p:txBody>
      </p:sp>
      <p:sp>
        <p:nvSpPr>
          <p:cNvPr id="4" name="Text Placeholder 12">
            <a:extLst>
              <a:ext uri="{FF2B5EF4-FFF2-40B4-BE49-F238E27FC236}">
                <a16:creationId xmlns:a16="http://schemas.microsoft.com/office/drawing/2014/main" id="{6214D11A-D4AD-3766-876A-FBDE0075D1E9}"/>
              </a:ext>
            </a:extLst>
          </p:cNvPr>
          <p:cNvSpPr>
            <a:spLocks noGrp="1"/>
          </p:cNvSpPr>
          <p:nvPr>
            <p:ph type="body" sz="quarter" idx="49" hasCustomPrompt="1"/>
          </p:nvPr>
        </p:nvSpPr>
        <p:spPr>
          <a:xfrm>
            <a:off x="9156314" y="4651035"/>
            <a:ext cx="1921392" cy="1034066"/>
          </a:xfrm>
          <a:prstGeom prst="rect">
            <a:avLst/>
          </a:prstGeom>
        </p:spPr>
        <p:txBody>
          <a:bodyPr lIns="0" tIns="0" rIns="0" bIns="0" anchor="ctr">
            <a:spAutoFit/>
          </a:bodyPr>
          <a:lstStyle>
            <a:lvl1pPr marL="0" indent="-228600" algn="ctr">
              <a:lnSpc>
                <a:spcPct val="114000"/>
              </a:lnSpc>
              <a:spcBef>
                <a:spcPts val="1000"/>
              </a:spcBef>
              <a:buNone/>
              <a:defRPr sz="1200" b="0" i="0">
                <a:solidFill>
                  <a:schemeClr val="tx1"/>
                </a:solidFill>
                <a:latin typeface="Century Gothic" panose="020B0502020202020204" pitchFamily="34" charset="0"/>
              </a:defRPr>
            </a:lvl1pPr>
          </a:lstStyle>
          <a:p>
            <a:r>
              <a:rPr lang="en-US" dirty="0"/>
              <a:t>Lorem ipsum dolor sit </a:t>
            </a:r>
            <a:r>
              <a:rPr lang="en-US" dirty="0" err="1"/>
              <a:t>amet</a:t>
            </a:r>
            <a:r>
              <a:rPr lang="en-US" dirty="0"/>
              <a:t>, </a:t>
            </a:r>
            <a:r>
              <a:rPr lang="en-US" dirty="0" err="1"/>
              <a:t>consectetur</a:t>
            </a:r>
            <a:r>
              <a:rPr lang="en-US" dirty="0"/>
              <a:t> </a:t>
            </a:r>
            <a:r>
              <a:rPr lang="en-US" dirty="0" err="1"/>
              <a:t>adipiscing</a:t>
            </a:r>
            <a:r>
              <a:rPr lang="en-US" dirty="0"/>
              <a:t> </a:t>
            </a:r>
            <a:r>
              <a:rPr lang="en-US" dirty="0" err="1"/>
              <a:t>elit</a:t>
            </a:r>
            <a:r>
              <a:rPr lang="en-US" dirty="0"/>
              <a:t>, </a:t>
            </a:r>
            <a:r>
              <a:rPr lang="en-US" dirty="0" err="1"/>
              <a:t>voluptate</a:t>
            </a:r>
            <a:r>
              <a:rPr lang="en-US" dirty="0"/>
              <a:t> </a:t>
            </a:r>
            <a:r>
              <a:rPr lang="en-US" dirty="0" err="1"/>
              <a:t>velit</a:t>
            </a:r>
            <a:r>
              <a:rPr lang="en-US" dirty="0"/>
              <a:t> </a:t>
            </a:r>
            <a:r>
              <a:rPr lang="en-US" dirty="0" err="1"/>
              <a:t>esse</a:t>
            </a:r>
            <a:r>
              <a:rPr lang="en-US" dirty="0"/>
              <a:t> </a:t>
            </a:r>
            <a:r>
              <a:rPr lang="en-US" dirty="0" err="1"/>
              <a:t>cillum</a:t>
            </a:r>
            <a:r>
              <a:rPr lang="en-US" dirty="0"/>
              <a:t> dolore </a:t>
            </a:r>
            <a:r>
              <a:rPr lang="en-US" dirty="0" err="1"/>
              <a:t>eu</a:t>
            </a:r>
            <a:r>
              <a:rPr lang="en-US" dirty="0"/>
              <a:t> </a:t>
            </a:r>
            <a:r>
              <a:rPr lang="en-US" dirty="0" err="1"/>
              <a:t>fugiat</a:t>
            </a:r>
            <a:r>
              <a:rPr lang="en-US" dirty="0"/>
              <a:t> </a:t>
            </a:r>
            <a:r>
              <a:rPr lang="en-US" dirty="0" err="1"/>
              <a:t>nulla</a:t>
            </a:r>
            <a:r>
              <a:rPr lang="en-US" dirty="0"/>
              <a:t> </a:t>
            </a:r>
            <a:r>
              <a:rPr lang="en-US" dirty="0" err="1"/>
              <a:t>pariatur</a:t>
            </a:r>
            <a:endParaRPr lang="en-US" dirty="0"/>
          </a:p>
        </p:txBody>
      </p:sp>
      <p:sp>
        <p:nvSpPr>
          <p:cNvPr id="10" name="Slide Number Placeholder 9">
            <a:extLst>
              <a:ext uri="{FF2B5EF4-FFF2-40B4-BE49-F238E27FC236}">
                <a16:creationId xmlns:a16="http://schemas.microsoft.com/office/drawing/2014/main" id="{80A1E46C-C3AB-C84D-CF8D-14050BFAE02B}"/>
              </a:ext>
            </a:extLst>
          </p:cNvPr>
          <p:cNvSpPr>
            <a:spLocks noGrp="1"/>
          </p:cNvSpPr>
          <p:nvPr>
            <p:ph type="sldNum" sz="quarter" idx="50"/>
          </p:nvPr>
        </p:nvSpPr>
        <p:spPr/>
        <p:txBody>
          <a:bodyPr/>
          <a:lstStyle>
            <a:lvl1pPr>
              <a:defRPr>
                <a:solidFill>
                  <a:schemeClr val="accent3"/>
                </a:solidFill>
              </a:defRPr>
            </a:lvl1pPr>
          </a:lstStyle>
          <a:p>
            <a:fld id="{CE46CCC6-4865-8642-8023-BB3EC2876169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BCE6E58A-8281-4ED9-D8D6-48805223424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69023" y="347577"/>
            <a:ext cx="11460480" cy="553998"/>
          </a:xfrm>
          <a:prstGeom prst="rect">
            <a:avLst/>
          </a:prstGeom>
        </p:spPr>
        <p:txBody>
          <a:bodyPr lIns="0" tIns="0" rIns="0" bIns="0" anchor="t">
            <a:spAutoFit/>
          </a:bodyPr>
          <a:lstStyle>
            <a:lvl1pPr>
              <a:lnSpc>
                <a:spcPct val="100000"/>
              </a:lnSpc>
              <a:defRPr sz="3600">
                <a:solidFill>
                  <a:srgbClr val="00644E"/>
                </a:solidFill>
              </a:defRPr>
            </a:lvl1pPr>
          </a:lstStyle>
          <a:p>
            <a:r>
              <a:rPr lang="en-US" b="1" dirty="0"/>
              <a:t>Heading Text</a:t>
            </a:r>
          </a:p>
        </p:txBody>
      </p:sp>
    </p:spTree>
    <p:extLst>
      <p:ext uri="{BB962C8B-B14F-4D97-AF65-F5344CB8AC3E}">
        <p14:creationId xmlns:p14="http://schemas.microsoft.com/office/powerpoint/2010/main" val="3296757906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Content_6 Section Simp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ound Diagonal Corner of Rectangle 10">
            <a:extLst>
              <a:ext uri="{FF2B5EF4-FFF2-40B4-BE49-F238E27FC236}">
                <a16:creationId xmlns:a16="http://schemas.microsoft.com/office/drawing/2014/main" id="{24AEBC8B-FA36-C3A4-29F3-AE3A6F72E5AB}"/>
              </a:ext>
            </a:extLst>
          </p:cNvPr>
          <p:cNvSpPr/>
          <p:nvPr userDrawn="1"/>
        </p:nvSpPr>
        <p:spPr>
          <a:xfrm>
            <a:off x="6232203" y="1895526"/>
            <a:ext cx="2663926" cy="3990617"/>
          </a:xfrm>
          <a:prstGeom prst="round2DiagRect">
            <a:avLst>
              <a:gd name="adj1" fmla="val 16667"/>
              <a:gd name="adj2" fmla="val 2420"/>
            </a:avLst>
          </a:prstGeom>
          <a:solidFill>
            <a:srgbClr val="DFEDE9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ound Diagonal Corner of Rectangle 14">
            <a:extLst>
              <a:ext uri="{FF2B5EF4-FFF2-40B4-BE49-F238E27FC236}">
                <a16:creationId xmlns:a16="http://schemas.microsoft.com/office/drawing/2014/main" id="{3C93BDAD-075F-04F8-48A8-FA472CD37AAD}"/>
              </a:ext>
            </a:extLst>
          </p:cNvPr>
          <p:cNvSpPr/>
          <p:nvPr userDrawn="1"/>
        </p:nvSpPr>
        <p:spPr>
          <a:xfrm>
            <a:off x="9135623" y="1895526"/>
            <a:ext cx="2663926" cy="3990617"/>
          </a:xfrm>
          <a:prstGeom prst="round2DiagRect">
            <a:avLst>
              <a:gd name="adj1" fmla="val 16667"/>
              <a:gd name="adj2" fmla="val 1540"/>
            </a:avLst>
          </a:prstGeom>
          <a:solidFill>
            <a:srgbClr val="DFEDE9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Round Diagonal Corner of Rectangle 3">
            <a:extLst>
              <a:ext uri="{FF2B5EF4-FFF2-40B4-BE49-F238E27FC236}">
                <a16:creationId xmlns:a16="http://schemas.microsoft.com/office/drawing/2014/main" id="{AEBF71DC-0E67-6794-C4E4-7F53775E25D1}"/>
              </a:ext>
            </a:extLst>
          </p:cNvPr>
          <p:cNvSpPr/>
          <p:nvPr userDrawn="1"/>
        </p:nvSpPr>
        <p:spPr>
          <a:xfrm>
            <a:off x="3298983" y="1895526"/>
            <a:ext cx="2663926" cy="3990617"/>
          </a:xfrm>
          <a:prstGeom prst="round2DiagRect">
            <a:avLst>
              <a:gd name="adj1" fmla="val 16667"/>
              <a:gd name="adj2" fmla="val 1760"/>
            </a:avLst>
          </a:prstGeom>
          <a:solidFill>
            <a:srgbClr val="DFEDE9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ound Diagonal Corner Rectangle 6">
            <a:extLst>
              <a:ext uri="{FF2B5EF4-FFF2-40B4-BE49-F238E27FC236}">
                <a16:creationId xmlns:a16="http://schemas.microsoft.com/office/drawing/2014/main" id="{85A12D1E-8A2E-98C9-0860-D8F044DD5512}"/>
              </a:ext>
            </a:extLst>
          </p:cNvPr>
          <p:cNvSpPr/>
          <p:nvPr userDrawn="1"/>
        </p:nvSpPr>
        <p:spPr>
          <a:xfrm>
            <a:off x="3302875" y="1708871"/>
            <a:ext cx="2660034" cy="1066810"/>
          </a:xfrm>
          <a:prstGeom prst="round2DiagRect">
            <a:avLst>
              <a:gd name="adj1" fmla="val 16667"/>
              <a:gd name="adj2" fmla="val 6250"/>
            </a:avLst>
          </a:prstGeom>
          <a:solidFill>
            <a:srgbClr val="008D6E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ound Diagonal Corner Rectangle 7">
            <a:extLst>
              <a:ext uri="{FF2B5EF4-FFF2-40B4-BE49-F238E27FC236}">
                <a16:creationId xmlns:a16="http://schemas.microsoft.com/office/drawing/2014/main" id="{C0CB26CC-D7E3-D0E2-A63F-992FB634BA8C}"/>
              </a:ext>
            </a:extLst>
          </p:cNvPr>
          <p:cNvSpPr/>
          <p:nvPr userDrawn="1"/>
        </p:nvSpPr>
        <p:spPr>
          <a:xfrm>
            <a:off x="6236095" y="1708871"/>
            <a:ext cx="2660034" cy="1066810"/>
          </a:xfrm>
          <a:prstGeom prst="round2DiagRect">
            <a:avLst>
              <a:gd name="adj1" fmla="val 16667"/>
              <a:gd name="adj2" fmla="val 6250"/>
            </a:avLst>
          </a:prstGeom>
          <a:solidFill>
            <a:srgbClr val="008D6E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ound Diagonal Corner Rectangle 9">
            <a:extLst>
              <a:ext uri="{FF2B5EF4-FFF2-40B4-BE49-F238E27FC236}">
                <a16:creationId xmlns:a16="http://schemas.microsoft.com/office/drawing/2014/main" id="{817AB199-7454-F4D7-4960-E9B1A008C852}"/>
              </a:ext>
            </a:extLst>
          </p:cNvPr>
          <p:cNvSpPr/>
          <p:nvPr userDrawn="1"/>
        </p:nvSpPr>
        <p:spPr>
          <a:xfrm>
            <a:off x="9139515" y="1708871"/>
            <a:ext cx="2660034" cy="1066810"/>
          </a:xfrm>
          <a:prstGeom prst="round2DiagRect">
            <a:avLst>
              <a:gd name="adj1" fmla="val 16667"/>
              <a:gd name="adj2" fmla="val 6250"/>
            </a:avLst>
          </a:prstGeom>
          <a:solidFill>
            <a:srgbClr val="008D6E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Round Diagonal Corner of Rectangle 1">
            <a:extLst>
              <a:ext uri="{FF2B5EF4-FFF2-40B4-BE49-F238E27FC236}">
                <a16:creationId xmlns:a16="http://schemas.microsoft.com/office/drawing/2014/main" id="{F611772D-2327-79A1-D81A-34DB56C669E2}"/>
              </a:ext>
            </a:extLst>
          </p:cNvPr>
          <p:cNvSpPr/>
          <p:nvPr userDrawn="1"/>
        </p:nvSpPr>
        <p:spPr>
          <a:xfrm>
            <a:off x="365762" y="1895526"/>
            <a:ext cx="2663926" cy="3990617"/>
          </a:xfrm>
          <a:prstGeom prst="round2DiagRect">
            <a:avLst>
              <a:gd name="adj1" fmla="val 16667"/>
              <a:gd name="adj2" fmla="val 1760"/>
            </a:avLst>
          </a:prstGeom>
          <a:solidFill>
            <a:srgbClr val="DFEDE9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ound Diagonal Corner Rectangle 5">
            <a:extLst>
              <a:ext uri="{FF2B5EF4-FFF2-40B4-BE49-F238E27FC236}">
                <a16:creationId xmlns:a16="http://schemas.microsoft.com/office/drawing/2014/main" id="{A390B93C-46D0-21C5-CCE3-E91DDF1CEBA7}"/>
              </a:ext>
            </a:extLst>
          </p:cNvPr>
          <p:cNvSpPr/>
          <p:nvPr userDrawn="1"/>
        </p:nvSpPr>
        <p:spPr>
          <a:xfrm>
            <a:off x="365121" y="1708871"/>
            <a:ext cx="2660034" cy="1066810"/>
          </a:xfrm>
          <a:prstGeom prst="round2DiagRect">
            <a:avLst>
              <a:gd name="adj1" fmla="val 16667"/>
              <a:gd name="adj2" fmla="val 6250"/>
            </a:avLst>
          </a:prstGeom>
          <a:solidFill>
            <a:srgbClr val="008D6E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9" name="Graphic 8">
            <a:extLst>
              <a:ext uri="{FF2B5EF4-FFF2-40B4-BE49-F238E27FC236}">
                <a16:creationId xmlns:a16="http://schemas.microsoft.com/office/drawing/2014/main" id="{73CE84BD-9459-CB0E-6AAF-8D4ACA2EBA38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365760" y="6203651"/>
            <a:ext cx="1741974" cy="334995"/>
          </a:xfrm>
          <a:prstGeom prst="rect">
            <a:avLst/>
          </a:prstGeom>
        </p:spPr>
      </p:pic>
      <p:pic>
        <p:nvPicPr>
          <p:cNvPr id="12" name="Graphic 11">
            <a:extLst>
              <a:ext uri="{FF2B5EF4-FFF2-40B4-BE49-F238E27FC236}">
                <a16:creationId xmlns:a16="http://schemas.microsoft.com/office/drawing/2014/main" id="{2CDAE4D7-A1C6-F34D-FBEA-7856D26EC43B}"/>
              </a:ext>
            </a:extLst>
          </p:cNvPr>
          <p:cNvPicPr>
            <a:picLocks noChangeAspect="1"/>
          </p:cNvPicPr>
          <p:nvPr userDrawn="1"/>
        </p:nvPicPr>
        <p:blipFill rotWithShape="1">
          <a:blip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 t="56854" r="53834"/>
          <a:stretch/>
        </p:blipFill>
        <p:spPr>
          <a:xfrm>
            <a:off x="11263353" y="0"/>
            <a:ext cx="928648" cy="867905"/>
          </a:xfrm>
          <a:prstGeom prst="rect">
            <a:avLst/>
          </a:prstGeom>
        </p:spPr>
      </p:pic>
      <p:sp>
        <p:nvSpPr>
          <p:cNvPr id="25" name="Text Placeholder 1">
            <a:extLst>
              <a:ext uri="{FF2B5EF4-FFF2-40B4-BE49-F238E27FC236}">
                <a16:creationId xmlns:a16="http://schemas.microsoft.com/office/drawing/2014/main" id="{F4FE91B9-24A0-CB11-E26E-413D32B3D881}"/>
              </a:ext>
            </a:extLst>
          </p:cNvPr>
          <p:cNvSpPr>
            <a:spLocks noGrp="1"/>
          </p:cNvSpPr>
          <p:nvPr>
            <p:ph type="body" sz="quarter" idx="34" hasCustomPrompt="1"/>
          </p:nvPr>
        </p:nvSpPr>
        <p:spPr>
          <a:xfrm>
            <a:off x="365760" y="1061404"/>
            <a:ext cx="10634774" cy="288028"/>
          </a:xfrm>
        </p:spPr>
        <p:txBody>
          <a:bodyPr lIns="0" tIns="0" rIns="0" bIns="0">
            <a:spAutoFit/>
          </a:bodyPr>
          <a:lstStyle>
            <a:lvl1pPr marL="0" indent="-228600">
              <a:lnSpc>
                <a:spcPct val="114000"/>
              </a:lnSpc>
              <a:spcBef>
                <a:spcPts val="1000"/>
              </a:spcBef>
              <a:buNone/>
              <a:defRPr sz="1800"/>
            </a:lvl1pPr>
          </a:lstStyle>
          <a:p>
            <a:r>
              <a:rPr lang="en-US" dirty="0"/>
              <a:t>Subheading Text</a:t>
            </a:r>
          </a:p>
        </p:txBody>
      </p:sp>
      <p:sp>
        <p:nvSpPr>
          <p:cNvPr id="32" name="Oval 31">
            <a:extLst>
              <a:ext uri="{FF2B5EF4-FFF2-40B4-BE49-F238E27FC236}">
                <a16:creationId xmlns:a16="http://schemas.microsoft.com/office/drawing/2014/main" id="{6E1DA6AA-666B-0BA5-747F-331F84E3533D}"/>
              </a:ext>
            </a:extLst>
          </p:cNvPr>
          <p:cNvSpPr/>
          <p:nvPr userDrawn="1"/>
        </p:nvSpPr>
        <p:spPr>
          <a:xfrm>
            <a:off x="1115251" y="2280731"/>
            <a:ext cx="1066811" cy="1066811"/>
          </a:xfrm>
          <a:prstGeom prst="ellipse">
            <a:avLst/>
          </a:prstGeom>
          <a:solidFill>
            <a:srgbClr val="DFEEEA"/>
          </a:solidFill>
          <a:ln w="28575">
            <a:solidFill>
              <a:schemeClr val="accent1">
                <a:lumMod val="90000"/>
                <a:lumOff val="1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3" name="Oval 32">
            <a:extLst>
              <a:ext uri="{FF2B5EF4-FFF2-40B4-BE49-F238E27FC236}">
                <a16:creationId xmlns:a16="http://schemas.microsoft.com/office/drawing/2014/main" id="{A41CC12B-CB93-6B0B-58ED-44AF40821ED4}"/>
              </a:ext>
            </a:extLst>
          </p:cNvPr>
          <p:cNvSpPr/>
          <p:nvPr userDrawn="1"/>
        </p:nvSpPr>
        <p:spPr>
          <a:xfrm>
            <a:off x="6970460" y="2280731"/>
            <a:ext cx="1066811" cy="1066811"/>
          </a:xfrm>
          <a:prstGeom prst="ellipse">
            <a:avLst/>
          </a:prstGeom>
          <a:solidFill>
            <a:srgbClr val="DFEEEA"/>
          </a:solidFill>
          <a:ln w="28575">
            <a:solidFill>
              <a:schemeClr val="accent1">
                <a:lumMod val="90000"/>
                <a:lumOff val="1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4" name="Oval 33">
            <a:extLst>
              <a:ext uri="{FF2B5EF4-FFF2-40B4-BE49-F238E27FC236}">
                <a16:creationId xmlns:a16="http://schemas.microsoft.com/office/drawing/2014/main" id="{E75881A9-566F-6851-E377-17E2B84746F5}"/>
              </a:ext>
            </a:extLst>
          </p:cNvPr>
          <p:cNvSpPr/>
          <p:nvPr userDrawn="1"/>
        </p:nvSpPr>
        <p:spPr>
          <a:xfrm>
            <a:off x="9921234" y="2280731"/>
            <a:ext cx="1066811" cy="1066811"/>
          </a:xfrm>
          <a:prstGeom prst="ellipse">
            <a:avLst/>
          </a:prstGeom>
          <a:solidFill>
            <a:srgbClr val="DFEEEA"/>
          </a:solidFill>
          <a:ln w="28575">
            <a:solidFill>
              <a:schemeClr val="accent1">
                <a:lumMod val="90000"/>
                <a:lumOff val="1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6" name="Oval 65">
            <a:extLst>
              <a:ext uri="{FF2B5EF4-FFF2-40B4-BE49-F238E27FC236}">
                <a16:creationId xmlns:a16="http://schemas.microsoft.com/office/drawing/2014/main" id="{15EE8994-F9B6-C7E1-1ECC-F41A4E5913DD}"/>
              </a:ext>
            </a:extLst>
          </p:cNvPr>
          <p:cNvSpPr/>
          <p:nvPr userDrawn="1"/>
        </p:nvSpPr>
        <p:spPr>
          <a:xfrm>
            <a:off x="4097540" y="2280731"/>
            <a:ext cx="1066811" cy="1066811"/>
          </a:xfrm>
          <a:prstGeom prst="ellipse">
            <a:avLst/>
          </a:prstGeom>
          <a:solidFill>
            <a:srgbClr val="DFEEEA"/>
          </a:solidFill>
          <a:ln w="28575">
            <a:solidFill>
              <a:schemeClr val="accent1">
                <a:lumMod val="90000"/>
                <a:lumOff val="1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7" name="Text Placeholder 2">
            <a:extLst>
              <a:ext uri="{FF2B5EF4-FFF2-40B4-BE49-F238E27FC236}">
                <a16:creationId xmlns:a16="http://schemas.microsoft.com/office/drawing/2014/main" id="{33273B56-9D1A-FC1C-36A1-F64A7180052D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365746" y="1883424"/>
            <a:ext cx="2660035" cy="255263"/>
          </a:xfrm>
        </p:spPr>
        <p:txBody>
          <a:bodyPr lIns="0" tIns="0" rIns="0" bIns="0" anchor="ctr">
            <a:spAutoFit/>
          </a:bodyPr>
          <a:lstStyle>
            <a:lvl1pPr marL="0" indent="-228600" algn="ctr">
              <a:spcBef>
                <a:spcPts val="1000"/>
              </a:spcBef>
              <a:buNone/>
              <a:defRPr sz="1600" b="1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Section Heading</a:t>
            </a:r>
          </a:p>
        </p:txBody>
      </p:sp>
      <p:sp>
        <p:nvSpPr>
          <p:cNvPr id="68" name="Text Placeholder 1">
            <a:extLst>
              <a:ext uri="{FF2B5EF4-FFF2-40B4-BE49-F238E27FC236}">
                <a16:creationId xmlns:a16="http://schemas.microsoft.com/office/drawing/2014/main" id="{0D544725-CC70-728D-52CB-12ABB1D69631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566030" y="3529432"/>
            <a:ext cx="2208167" cy="1821268"/>
          </a:xfrm>
        </p:spPr>
        <p:txBody>
          <a:bodyPr lIns="182880" tIns="182880" rIns="182880" bIns="182880">
            <a:spAutoFit/>
          </a:bodyPr>
          <a:lstStyle>
            <a:lvl1pPr marL="0" indent="-228600" algn="ctr">
              <a:spcBef>
                <a:spcPts val="1000"/>
              </a:spcBef>
              <a:buNone/>
              <a:defRPr sz="1400"/>
            </a:lvl1pPr>
          </a:lstStyle>
          <a:p>
            <a:r>
              <a:rPr lang="en-US" dirty="0"/>
              <a:t>Lorem ipsum dolor sit </a:t>
            </a:r>
            <a:r>
              <a:rPr lang="en-US" dirty="0" err="1"/>
              <a:t>amet</a:t>
            </a:r>
            <a:r>
              <a:rPr lang="en-US" dirty="0"/>
              <a:t>, </a:t>
            </a:r>
            <a:r>
              <a:rPr lang="en-US" dirty="0" err="1"/>
              <a:t>consectetur</a:t>
            </a:r>
            <a:r>
              <a:rPr lang="en-US" dirty="0"/>
              <a:t> </a:t>
            </a:r>
            <a:r>
              <a:rPr lang="en-US" dirty="0" err="1"/>
              <a:t>adipiscing</a:t>
            </a:r>
            <a:r>
              <a:rPr lang="en-US" dirty="0"/>
              <a:t> </a:t>
            </a:r>
            <a:r>
              <a:rPr lang="en-US" dirty="0" err="1"/>
              <a:t>elit</a:t>
            </a:r>
            <a:r>
              <a:rPr lang="en-US" dirty="0"/>
              <a:t>, </a:t>
            </a:r>
            <a:r>
              <a:rPr lang="en-US" dirty="0" err="1"/>
              <a:t>voluptate</a:t>
            </a:r>
            <a:r>
              <a:rPr lang="en-US" dirty="0"/>
              <a:t> </a:t>
            </a:r>
            <a:r>
              <a:rPr lang="en-US" dirty="0" err="1"/>
              <a:t>velit</a:t>
            </a:r>
            <a:r>
              <a:rPr lang="en-US" dirty="0"/>
              <a:t> </a:t>
            </a:r>
            <a:r>
              <a:rPr lang="en-US" dirty="0" err="1"/>
              <a:t>esse</a:t>
            </a:r>
            <a:r>
              <a:rPr lang="en-US" dirty="0"/>
              <a:t> </a:t>
            </a:r>
            <a:r>
              <a:rPr lang="en-US" dirty="0" err="1"/>
              <a:t>cillum</a:t>
            </a:r>
            <a:r>
              <a:rPr lang="en-US" dirty="0"/>
              <a:t> dolore </a:t>
            </a:r>
            <a:r>
              <a:rPr lang="en-US" dirty="0" err="1"/>
              <a:t>eu</a:t>
            </a:r>
            <a:r>
              <a:rPr lang="en-US" dirty="0"/>
              <a:t> </a:t>
            </a:r>
            <a:r>
              <a:rPr lang="en-US" dirty="0" err="1"/>
              <a:t>fugiat</a:t>
            </a:r>
            <a:r>
              <a:rPr lang="en-US" dirty="0"/>
              <a:t> </a:t>
            </a:r>
            <a:r>
              <a:rPr lang="en-US" dirty="0" err="1"/>
              <a:t>nulla</a:t>
            </a:r>
            <a:r>
              <a:rPr lang="en-US" dirty="0"/>
              <a:t> </a:t>
            </a:r>
            <a:r>
              <a:rPr lang="en-US" dirty="0" err="1"/>
              <a:t>pariatur</a:t>
            </a:r>
            <a:endParaRPr lang="en-US" dirty="0"/>
          </a:p>
        </p:txBody>
      </p:sp>
      <p:sp>
        <p:nvSpPr>
          <p:cNvPr id="69" name="Text Placeholder 2">
            <a:extLst>
              <a:ext uri="{FF2B5EF4-FFF2-40B4-BE49-F238E27FC236}">
                <a16:creationId xmlns:a16="http://schemas.microsoft.com/office/drawing/2014/main" id="{81930654-8DA2-2C79-9C46-277EEDA16088}"/>
              </a:ext>
            </a:extLst>
          </p:cNvPr>
          <p:cNvSpPr>
            <a:spLocks noGrp="1"/>
          </p:cNvSpPr>
          <p:nvPr>
            <p:ph type="body" sz="quarter" idx="35" hasCustomPrompt="1"/>
          </p:nvPr>
        </p:nvSpPr>
        <p:spPr>
          <a:xfrm>
            <a:off x="3310424" y="1883424"/>
            <a:ext cx="2660035" cy="255263"/>
          </a:xfrm>
        </p:spPr>
        <p:txBody>
          <a:bodyPr lIns="0" tIns="0" rIns="0" bIns="0" anchor="ctr">
            <a:spAutoFit/>
          </a:bodyPr>
          <a:lstStyle>
            <a:lvl1pPr marL="0" indent="-228600" algn="ctr">
              <a:spcBef>
                <a:spcPts val="1000"/>
              </a:spcBef>
              <a:buNone/>
              <a:defRPr sz="1600" b="1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Section Heading</a:t>
            </a:r>
          </a:p>
        </p:txBody>
      </p:sp>
      <p:sp>
        <p:nvSpPr>
          <p:cNvPr id="70" name="Text Placeholder 2">
            <a:extLst>
              <a:ext uri="{FF2B5EF4-FFF2-40B4-BE49-F238E27FC236}">
                <a16:creationId xmlns:a16="http://schemas.microsoft.com/office/drawing/2014/main" id="{8F38C652-4D3C-8127-9498-2A154F3D9218}"/>
              </a:ext>
            </a:extLst>
          </p:cNvPr>
          <p:cNvSpPr>
            <a:spLocks noGrp="1"/>
          </p:cNvSpPr>
          <p:nvPr>
            <p:ph type="body" sz="quarter" idx="36" hasCustomPrompt="1"/>
          </p:nvPr>
        </p:nvSpPr>
        <p:spPr>
          <a:xfrm>
            <a:off x="6255102" y="1883424"/>
            <a:ext cx="2660035" cy="255263"/>
          </a:xfrm>
        </p:spPr>
        <p:txBody>
          <a:bodyPr lIns="0" tIns="0" rIns="0" bIns="0" anchor="ctr">
            <a:spAutoFit/>
          </a:bodyPr>
          <a:lstStyle>
            <a:lvl1pPr marL="0" indent="-228600" algn="ctr">
              <a:spcBef>
                <a:spcPts val="1000"/>
              </a:spcBef>
              <a:buNone/>
              <a:defRPr sz="1600" b="1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Section Heading</a:t>
            </a:r>
          </a:p>
        </p:txBody>
      </p:sp>
      <p:sp>
        <p:nvSpPr>
          <p:cNvPr id="71" name="Text Placeholder 2">
            <a:extLst>
              <a:ext uri="{FF2B5EF4-FFF2-40B4-BE49-F238E27FC236}">
                <a16:creationId xmlns:a16="http://schemas.microsoft.com/office/drawing/2014/main" id="{5885EE8B-2F87-C028-26B3-D74946A6DC45}"/>
              </a:ext>
            </a:extLst>
          </p:cNvPr>
          <p:cNvSpPr>
            <a:spLocks noGrp="1"/>
          </p:cNvSpPr>
          <p:nvPr>
            <p:ph type="body" sz="quarter" idx="37" hasCustomPrompt="1"/>
          </p:nvPr>
        </p:nvSpPr>
        <p:spPr>
          <a:xfrm>
            <a:off x="9168783" y="1883424"/>
            <a:ext cx="2660035" cy="255263"/>
          </a:xfrm>
        </p:spPr>
        <p:txBody>
          <a:bodyPr lIns="0" tIns="0" rIns="0" bIns="0" anchor="ctr">
            <a:spAutoFit/>
          </a:bodyPr>
          <a:lstStyle>
            <a:lvl1pPr marL="0" indent="-228600" algn="ctr">
              <a:spcBef>
                <a:spcPts val="1000"/>
              </a:spcBef>
              <a:buNone/>
              <a:defRPr sz="1600" b="1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Section Heading</a:t>
            </a:r>
          </a:p>
        </p:txBody>
      </p:sp>
      <p:sp>
        <p:nvSpPr>
          <p:cNvPr id="72" name="Text Placeholder 1">
            <a:extLst>
              <a:ext uri="{FF2B5EF4-FFF2-40B4-BE49-F238E27FC236}">
                <a16:creationId xmlns:a16="http://schemas.microsoft.com/office/drawing/2014/main" id="{382601B0-B760-79B4-A368-2348DB13D28A}"/>
              </a:ext>
            </a:extLst>
          </p:cNvPr>
          <p:cNvSpPr>
            <a:spLocks noGrp="1"/>
          </p:cNvSpPr>
          <p:nvPr>
            <p:ph type="body" sz="quarter" idx="38" hasCustomPrompt="1"/>
          </p:nvPr>
        </p:nvSpPr>
        <p:spPr>
          <a:xfrm>
            <a:off x="3557203" y="3529432"/>
            <a:ext cx="2208167" cy="1821268"/>
          </a:xfrm>
        </p:spPr>
        <p:txBody>
          <a:bodyPr lIns="182880" tIns="182880" rIns="182880" bIns="182880">
            <a:spAutoFit/>
          </a:bodyPr>
          <a:lstStyle>
            <a:lvl1pPr marL="0" indent="-228600" algn="ctr">
              <a:spcBef>
                <a:spcPts val="1000"/>
              </a:spcBef>
              <a:buNone/>
              <a:defRPr sz="1400"/>
            </a:lvl1pPr>
          </a:lstStyle>
          <a:p>
            <a:r>
              <a:rPr lang="en-US" dirty="0"/>
              <a:t>Lorem ipsum dolor sit </a:t>
            </a:r>
            <a:r>
              <a:rPr lang="en-US" dirty="0" err="1"/>
              <a:t>amet</a:t>
            </a:r>
            <a:r>
              <a:rPr lang="en-US" dirty="0"/>
              <a:t>, </a:t>
            </a:r>
            <a:r>
              <a:rPr lang="en-US" dirty="0" err="1"/>
              <a:t>consectetur</a:t>
            </a:r>
            <a:r>
              <a:rPr lang="en-US" dirty="0"/>
              <a:t> </a:t>
            </a:r>
            <a:r>
              <a:rPr lang="en-US" dirty="0" err="1"/>
              <a:t>adipiscing</a:t>
            </a:r>
            <a:r>
              <a:rPr lang="en-US" dirty="0"/>
              <a:t> </a:t>
            </a:r>
            <a:r>
              <a:rPr lang="en-US" dirty="0" err="1"/>
              <a:t>elit</a:t>
            </a:r>
            <a:r>
              <a:rPr lang="en-US" dirty="0"/>
              <a:t>, </a:t>
            </a:r>
            <a:r>
              <a:rPr lang="en-US" dirty="0" err="1"/>
              <a:t>voluptate</a:t>
            </a:r>
            <a:r>
              <a:rPr lang="en-US" dirty="0"/>
              <a:t> </a:t>
            </a:r>
            <a:r>
              <a:rPr lang="en-US" dirty="0" err="1"/>
              <a:t>velit</a:t>
            </a:r>
            <a:r>
              <a:rPr lang="en-US" dirty="0"/>
              <a:t> </a:t>
            </a:r>
            <a:r>
              <a:rPr lang="en-US" dirty="0" err="1"/>
              <a:t>esse</a:t>
            </a:r>
            <a:r>
              <a:rPr lang="en-US" dirty="0"/>
              <a:t> </a:t>
            </a:r>
            <a:r>
              <a:rPr lang="en-US" dirty="0" err="1"/>
              <a:t>cillum</a:t>
            </a:r>
            <a:r>
              <a:rPr lang="en-US" dirty="0"/>
              <a:t> dolore </a:t>
            </a:r>
            <a:r>
              <a:rPr lang="en-US" dirty="0" err="1"/>
              <a:t>eu</a:t>
            </a:r>
            <a:r>
              <a:rPr lang="en-US" dirty="0"/>
              <a:t> </a:t>
            </a:r>
            <a:r>
              <a:rPr lang="en-US" dirty="0" err="1"/>
              <a:t>fugiat</a:t>
            </a:r>
            <a:r>
              <a:rPr lang="en-US" dirty="0"/>
              <a:t> </a:t>
            </a:r>
            <a:r>
              <a:rPr lang="en-US" dirty="0" err="1"/>
              <a:t>nulla</a:t>
            </a:r>
            <a:r>
              <a:rPr lang="en-US" dirty="0"/>
              <a:t> </a:t>
            </a:r>
            <a:r>
              <a:rPr lang="en-US" dirty="0" err="1"/>
              <a:t>pariatur</a:t>
            </a:r>
            <a:endParaRPr lang="en-US" dirty="0"/>
          </a:p>
        </p:txBody>
      </p:sp>
      <p:sp>
        <p:nvSpPr>
          <p:cNvPr id="73" name="Text Placeholder 1">
            <a:extLst>
              <a:ext uri="{FF2B5EF4-FFF2-40B4-BE49-F238E27FC236}">
                <a16:creationId xmlns:a16="http://schemas.microsoft.com/office/drawing/2014/main" id="{D5B74D22-396C-01AB-0FC2-FEB52931B3BD}"/>
              </a:ext>
            </a:extLst>
          </p:cNvPr>
          <p:cNvSpPr>
            <a:spLocks noGrp="1"/>
          </p:cNvSpPr>
          <p:nvPr>
            <p:ph type="body" sz="quarter" idx="39" hasCustomPrompt="1"/>
          </p:nvPr>
        </p:nvSpPr>
        <p:spPr>
          <a:xfrm>
            <a:off x="6486382" y="3529432"/>
            <a:ext cx="2208167" cy="1821268"/>
          </a:xfrm>
        </p:spPr>
        <p:txBody>
          <a:bodyPr lIns="182880" tIns="182880" rIns="182880" bIns="182880">
            <a:spAutoFit/>
          </a:bodyPr>
          <a:lstStyle>
            <a:lvl1pPr marL="0" indent="-228600" algn="ctr">
              <a:spcBef>
                <a:spcPts val="1000"/>
              </a:spcBef>
              <a:buNone/>
              <a:defRPr sz="1400"/>
            </a:lvl1pPr>
          </a:lstStyle>
          <a:p>
            <a:r>
              <a:rPr lang="en-US" dirty="0"/>
              <a:t>Lorem ipsum dolor sit </a:t>
            </a:r>
            <a:r>
              <a:rPr lang="en-US" dirty="0" err="1"/>
              <a:t>amet</a:t>
            </a:r>
            <a:r>
              <a:rPr lang="en-US" dirty="0"/>
              <a:t>, </a:t>
            </a:r>
            <a:r>
              <a:rPr lang="en-US" dirty="0" err="1"/>
              <a:t>consectetur</a:t>
            </a:r>
            <a:r>
              <a:rPr lang="en-US" dirty="0"/>
              <a:t> </a:t>
            </a:r>
            <a:r>
              <a:rPr lang="en-US" dirty="0" err="1"/>
              <a:t>adipiscing</a:t>
            </a:r>
            <a:r>
              <a:rPr lang="en-US" dirty="0"/>
              <a:t> </a:t>
            </a:r>
            <a:r>
              <a:rPr lang="en-US" dirty="0" err="1"/>
              <a:t>elit</a:t>
            </a:r>
            <a:r>
              <a:rPr lang="en-US" dirty="0"/>
              <a:t>, </a:t>
            </a:r>
            <a:r>
              <a:rPr lang="en-US" dirty="0" err="1"/>
              <a:t>voluptate</a:t>
            </a:r>
            <a:r>
              <a:rPr lang="en-US" dirty="0"/>
              <a:t> </a:t>
            </a:r>
            <a:r>
              <a:rPr lang="en-US" dirty="0" err="1"/>
              <a:t>velit</a:t>
            </a:r>
            <a:r>
              <a:rPr lang="en-US" dirty="0"/>
              <a:t> </a:t>
            </a:r>
            <a:r>
              <a:rPr lang="en-US" dirty="0" err="1"/>
              <a:t>esse</a:t>
            </a:r>
            <a:r>
              <a:rPr lang="en-US" dirty="0"/>
              <a:t> </a:t>
            </a:r>
            <a:r>
              <a:rPr lang="en-US" dirty="0" err="1"/>
              <a:t>cillum</a:t>
            </a:r>
            <a:r>
              <a:rPr lang="en-US" dirty="0"/>
              <a:t> dolore </a:t>
            </a:r>
            <a:r>
              <a:rPr lang="en-US" dirty="0" err="1"/>
              <a:t>eu</a:t>
            </a:r>
            <a:r>
              <a:rPr lang="en-US" dirty="0"/>
              <a:t> </a:t>
            </a:r>
            <a:r>
              <a:rPr lang="en-US" dirty="0" err="1"/>
              <a:t>fugiat</a:t>
            </a:r>
            <a:r>
              <a:rPr lang="en-US" dirty="0"/>
              <a:t> </a:t>
            </a:r>
            <a:r>
              <a:rPr lang="en-US" dirty="0" err="1"/>
              <a:t>nulla</a:t>
            </a:r>
            <a:r>
              <a:rPr lang="en-US" dirty="0"/>
              <a:t> </a:t>
            </a:r>
            <a:r>
              <a:rPr lang="en-US" dirty="0" err="1"/>
              <a:t>pariatur</a:t>
            </a:r>
            <a:endParaRPr lang="en-US" dirty="0"/>
          </a:p>
        </p:txBody>
      </p:sp>
      <p:sp>
        <p:nvSpPr>
          <p:cNvPr id="74" name="Text Placeholder 1">
            <a:extLst>
              <a:ext uri="{FF2B5EF4-FFF2-40B4-BE49-F238E27FC236}">
                <a16:creationId xmlns:a16="http://schemas.microsoft.com/office/drawing/2014/main" id="{210C8A0E-5AFD-2F24-11A1-3F42471E3E75}"/>
              </a:ext>
            </a:extLst>
          </p:cNvPr>
          <p:cNvSpPr>
            <a:spLocks noGrp="1"/>
          </p:cNvSpPr>
          <p:nvPr>
            <p:ph type="body" sz="quarter" idx="40" hasCustomPrompt="1"/>
          </p:nvPr>
        </p:nvSpPr>
        <p:spPr>
          <a:xfrm>
            <a:off x="9353569" y="3529432"/>
            <a:ext cx="2208167" cy="1821268"/>
          </a:xfrm>
        </p:spPr>
        <p:txBody>
          <a:bodyPr lIns="182880" tIns="182880" rIns="182880" bIns="182880">
            <a:spAutoFit/>
          </a:bodyPr>
          <a:lstStyle>
            <a:lvl1pPr marL="0" indent="-228600" algn="ctr">
              <a:spcBef>
                <a:spcPts val="1000"/>
              </a:spcBef>
              <a:buNone/>
              <a:defRPr sz="1400"/>
            </a:lvl1pPr>
          </a:lstStyle>
          <a:p>
            <a:r>
              <a:rPr lang="en-US" dirty="0"/>
              <a:t>Lorem ipsum dolor sit </a:t>
            </a:r>
            <a:r>
              <a:rPr lang="en-US" dirty="0" err="1"/>
              <a:t>amet</a:t>
            </a:r>
            <a:r>
              <a:rPr lang="en-US" dirty="0"/>
              <a:t>, </a:t>
            </a:r>
            <a:r>
              <a:rPr lang="en-US" dirty="0" err="1"/>
              <a:t>consectetur</a:t>
            </a:r>
            <a:r>
              <a:rPr lang="en-US" dirty="0"/>
              <a:t> </a:t>
            </a:r>
            <a:r>
              <a:rPr lang="en-US" dirty="0" err="1"/>
              <a:t>adipiscing</a:t>
            </a:r>
            <a:r>
              <a:rPr lang="en-US" dirty="0"/>
              <a:t> </a:t>
            </a:r>
            <a:r>
              <a:rPr lang="en-US" dirty="0" err="1"/>
              <a:t>elit</a:t>
            </a:r>
            <a:r>
              <a:rPr lang="en-US" dirty="0"/>
              <a:t>, </a:t>
            </a:r>
            <a:r>
              <a:rPr lang="en-US" dirty="0" err="1"/>
              <a:t>voluptate</a:t>
            </a:r>
            <a:r>
              <a:rPr lang="en-US" dirty="0"/>
              <a:t> </a:t>
            </a:r>
            <a:r>
              <a:rPr lang="en-US" dirty="0" err="1"/>
              <a:t>velit</a:t>
            </a:r>
            <a:r>
              <a:rPr lang="en-US" dirty="0"/>
              <a:t> </a:t>
            </a:r>
            <a:r>
              <a:rPr lang="en-US" dirty="0" err="1"/>
              <a:t>esse</a:t>
            </a:r>
            <a:r>
              <a:rPr lang="en-US" dirty="0"/>
              <a:t> </a:t>
            </a:r>
            <a:r>
              <a:rPr lang="en-US" dirty="0" err="1"/>
              <a:t>cillum</a:t>
            </a:r>
            <a:r>
              <a:rPr lang="en-US" dirty="0"/>
              <a:t> dolore </a:t>
            </a:r>
            <a:r>
              <a:rPr lang="en-US" dirty="0" err="1"/>
              <a:t>eu</a:t>
            </a:r>
            <a:r>
              <a:rPr lang="en-US" dirty="0"/>
              <a:t> </a:t>
            </a:r>
            <a:r>
              <a:rPr lang="en-US" dirty="0" err="1"/>
              <a:t>fugiat</a:t>
            </a:r>
            <a:r>
              <a:rPr lang="en-US" dirty="0"/>
              <a:t> </a:t>
            </a:r>
            <a:r>
              <a:rPr lang="en-US" dirty="0" err="1"/>
              <a:t>nulla</a:t>
            </a:r>
            <a:r>
              <a:rPr lang="en-US" dirty="0"/>
              <a:t> </a:t>
            </a:r>
            <a:r>
              <a:rPr lang="en-US" dirty="0" err="1"/>
              <a:t>pariatur</a:t>
            </a:r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402F5F04-40FF-C044-41F3-696483F71B27}"/>
              </a:ext>
            </a:extLst>
          </p:cNvPr>
          <p:cNvSpPr>
            <a:spLocks noGrp="1"/>
          </p:cNvSpPr>
          <p:nvPr>
            <p:ph type="sldNum" sz="quarter" idx="41"/>
          </p:nvPr>
        </p:nvSpPr>
        <p:spPr/>
        <p:txBody>
          <a:bodyPr/>
          <a:lstStyle>
            <a:lvl1pPr>
              <a:defRPr>
                <a:solidFill>
                  <a:schemeClr val="accent3"/>
                </a:solidFill>
              </a:defRPr>
            </a:lvl1pPr>
          </a:lstStyle>
          <a:p>
            <a:fld id="{CE46CCC6-4865-8642-8023-BB3EC2876169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EF812E4E-77B2-9812-870E-C5C3ADA7BC7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69023" y="347577"/>
            <a:ext cx="11460480" cy="553998"/>
          </a:xfrm>
          <a:prstGeom prst="rect">
            <a:avLst/>
          </a:prstGeom>
        </p:spPr>
        <p:txBody>
          <a:bodyPr lIns="0" tIns="0" rIns="0" bIns="0" anchor="t">
            <a:spAutoFit/>
          </a:bodyPr>
          <a:lstStyle>
            <a:lvl1pPr>
              <a:lnSpc>
                <a:spcPct val="100000"/>
              </a:lnSpc>
              <a:defRPr sz="3600">
                <a:solidFill>
                  <a:srgbClr val="00644E"/>
                </a:solidFill>
              </a:defRPr>
            </a:lvl1pPr>
          </a:lstStyle>
          <a:p>
            <a:r>
              <a:rPr lang="en-US" b="1" dirty="0"/>
              <a:t>Heading Text</a:t>
            </a:r>
          </a:p>
        </p:txBody>
      </p:sp>
    </p:spTree>
    <p:extLst>
      <p:ext uri="{BB962C8B-B14F-4D97-AF65-F5344CB8AC3E}">
        <p14:creationId xmlns:p14="http://schemas.microsoft.com/office/powerpoint/2010/main" val="980549333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_4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Graphic 8">
            <a:extLst>
              <a:ext uri="{FF2B5EF4-FFF2-40B4-BE49-F238E27FC236}">
                <a16:creationId xmlns:a16="http://schemas.microsoft.com/office/drawing/2014/main" id="{73CE84BD-9459-CB0E-6AAF-8D4ACA2EBA38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365760" y="6203651"/>
            <a:ext cx="1741974" cy="334995"/>
          </a:xfrm>
          <a:prstGeom prst="rect">
            <a:avLst/>
          </a:prstGeom>
        </p:spPr>
      </p:pic>
      <p:sp>
        <p:nvSpPr>
          <p:cNvPr id="4" name="Round Diagonal Corner Rectangle 3">
            <a:extLst>
              <a:ext uri="{FF2B5EF4-FFF2-40B4-BE49-F238E27FC236}">
                <a16:creationId xmlns:a16="http://schemas.microsoft.com/office/drawing/2014/main" id="{8D7937A1-5F55-41C6-6FD4-F41FBA834574}"/>
              </a:ext>
            </a:extLst>
          </p:cNvPr>
          <p:cNvSpPr/>
          <p:nvPr userDrawn="1"/>
        </p:nvSpPr>
        <p:spPr>
          <a:xfrm>
            <a:off x="365761" y="2152185"/>
            <a:ext cx="2549912" cy="3770633"/>
          </a:xfrm>
          <a:prstGeom prst="round2DiagRect">
            <a:avLst>
              <a:gd name="adj1" fmla="val 16667"/>
              <a:gd name="adj2" fmla="val 2624"/>
            </a:avLst>
          </a:prstGeom>
          <a:solidFill>
            <a:srgbClr val="DFEDE9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Oval 14">
            <a:extLst>
              <a:ext uri="{FF2B5EF4-FFF2-40B4-BE49-F238E27FC236}">
                <a16:creationId xmlns:a16="http://schemas.microsoft.com/office/drawing/2014/main" id="{3913D997-ED9D-F963-F73C-B4E3FF77D8DC}"/>
              </a:ext>
            </a:extLst>
          </p:cNvPr>
          <p:cNvSpPr/>
          <p:nvPr userDrawn="1"/>
        </p:nvSpPr>
        <p:spPr>
          <a:xfrm>
            <a:off x="1181958" y="3068261"/>
            <a:ext cx="917513" cy="917513"/>
          </a:xfrm>
          <a:prstGeom prst="ellipse">
            <a:avLst/>
          </a:prstGeom>
          <a:solidFill>
            <a:srgbClr val="008D6E"/>
          </a:solidFill>
          <a:ln w="28575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ound Diagonal Corner Rectangle 4">
            <a:extLst>
              <a:ext uri="{FF2B5EF4-FFF2-40B4-BE49-F238E27FC236}">
                <a16:creationId xmlns:a16="http://schemas.microsoft.com/office/drawing/2014/main" id="{9AA1B38F-2E64-3E97-3EE1-0DFCEA678927}"/>
              </a:ext>
            </a:extLst>
          </p:cNvPr>
          <p:cNvSpPr/>
          <p:nvPr userDrawn="1"/>
        </p:nvSpPr>
        <p:spPr>
          <a:xfrm flipH="1">
            <a:off x="3342118" y="2152185"/>
            <a:ext cx="2549912" cy="3770633"/>
          </a:xfrm>
          <a:prstGeom prst="round2DiagRect">
            <a:avLst>
              <a:gd name="adj1" fmla="val 16667"/>
              <a:gd name="adj2" fmla="val 2624"/>
            </a:avLst>
          </a:prstGeom>
          <a:solidFill>
            <a:srgbClr val="DFEDE9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ound Diagonal Corner Rectangle 5">
            <a:extLst>
              <a:ext uri="{FF2B5EF4-FFF2-40B4-BE49-F238E27FC236}">
                <a16:creationId xmlns:a16="http://schemas.microsoft.com/office/drawing/2014/main" id="{B8B674B9-4C02-E031-D28A-8E015D042666}"/>
              </a:ext>
            </a:extLst>
          </p:cNvPr>
          <p:cNvSpPr/>
          <p:nvPr userDrawn="1"/>
        </p:nvSpPr>
        <p:spPr>
          <a:xfrm>
            <a:off x="6318480" y="2152185"/>
            <a:ext cx="2549912" cy="3770633"/>
          </a:xfrm>
          <a:prstGeom prst="round2DiagRect">
            <a:avLst>
              <a:gd name="adj1" fmla="val 16667"/>
              <a:gd name="adj2" fmla="val 2624"/>
            </a:avLst>
          </a:prstGeom>
          <a:solidFill>
            <a:srgbClr val="DFEDE9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ound Diagonal Corner Rectangle 9">
            <a:extLst>
              <a:ext uri="{FF2B5EF4-FFF2-40B4-BE49-F238E27FC236}">
                <a16:creationId xmlns:a16="http://schemas.microsoft.com/office/drawing/2014/main" id="{EBDFAA88-9943-8240-0799-A31A9B32441F}"/>
              </a:ext>
            </a:extLst>
          </p:cNvPr>
          <p:cNvSpPr/>
          <p:nvPr userDrawn="1"/>
        </p:nvSpPr>
        <p:spPr>
          <a:xfrm flipH="1">
            <a:off x="9294852" y="2152185"/>
            <a:ext cx="2549912" cy="3770633"/>
          </a:xfrm>
          <a:prstGeom prst="round2DiagRect">
            <a:avLst>
              <a:gd name="adj1" fmla="val 16667"/>
              <a:gd name="adj2" fmla="val 2624"/>
            </a:avLst>
          </a:prstGeom>
          <a:solidFill>
            <a:srgbClr val="DFEDE9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Text Placeholder 1">
            <a:extLst>
              <a:ext uri="{FF2B5EF4-FFF2-40B4-BE49-F238E27FC236}">
                <a16:creationId xmlns:a16="http://schemas.microsoft.com/office/drawing/2014/main" id="{71FEA3D9-791F-A086-6244-38D2BA04C33C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365747" y="4053840"/>
            <a:ext cx="2549908" cy="1575688"/>
          </a:xfrm>
        </p:spPr>
        <p:txBody>
          <a:bodyPr lIns="182880" tIns="182880" rIns="182880" bIns="182880">
            <a:spAutoFit/>
          </a:bodyPr>
          <a:lstStyle>
            <a:lvl1pPr marL="0" indent="-228600">
              <a:spcBef>
                <a:spcPts val="1000"/>
              </a:spcBef>
              <a:buNone/>
              <a:defRPr sz="1400"/>
            </a:lvl1pPr>
          </a:lstStyle>
          <a:p>
            <a:r>
              <a:rPr lang="en-US" dirty="0"/>
              <a:t>Lorem ipsum dolor sit </a:t>
            </a:r>
            <a:r>
              <a:rPr lang="en-US" dirty="0" err="1"/>
              <a:t>amet</a:t>
            </a:r>
            <a:r>
              <a:rPr lang="en-US" dirty="0"/>
              <a:t>, </a:t>
            </a:r>
            <a:r>
              <a:rPr lang="en-US" dirty="0" err="1"/>
              <a:t>consectetur</a:t>
            </a:r>
            <a:r>
              <a:rPr lang="en-US" dirty="0"/>
              <a:t> </a:t>
            </a:r>
            <a:r>
              <a:rPr lang="en-US" dirty="0" err="1"/>
              <a:t>adipiscing</a:t>
            </a:r>
            <a:r>
              <a:rPr lang="en-US" dirty="0"/>
              <a:t> </a:t>
            </a:r>
            <a:r>
              <a:rPr lang="en-US" dirty="0" err="1"/>
              <a:t>elit</a:t>
            </a:r>
            <a:r>
              <a:rPr lang="en-US" dirty="0"/>
              <a:t>, </a:t>
            </a:r>
            <a:r>
              <a:rPr lang="en-US" dirty="0" err="1"/>
              <a:t>voluptate</a:t>
            </a:r>
            <a:r>
              <a:rPr lang="en-US" dirty="0"/>
              <a:t> </a:t>
            </a:r>
            <a:r>
              <a:rPr lang="en-US" dirty="0" err="1"/>
              <a:t>velit</a:t>
            </a:r>
            <a:r>
              <a:rPr lang="en-US" dirty="0"/>
              <a:t> </a:t>
            </a:r>
            <a:r>
              <a:rPr lang="en-US" dirty="0" err="1"/>
              <a:t>esse</a:t>
            </a:r>
            <a:r>
              <a:rPr lang="en-US" dirty="0"/>
              <a:t> </a:t>
            </a:r>
            <a:r>
              <a:rPr lang="en-US" dirty="0" err="1"/>
              <a:t>cillum</a:t>
            </a:r>
            <a:r>
              <a:rPr lang="en-US" dirty="0"/>
              <a:t> dolore </a:t>
            </a:r>
            <a:r>
              <a:rPr lang="en-US" dirty="0" err="1"/>
              <a:t>eu</a:t>
            </a:r>
            <a:r>
              <a:rPr lang="en-US" dirty="0"/>
              <a:t> </a:t>
            </a:r>
            <a:r>
              <a:rPr lang="en-US" dirty="0" err="1"/>
              <a:t>fugiat</a:t>
            </a:r>
            <a:r>
              <a:rPr lang="en-US" dirty="0"/>
              <a:t> </a:t>
            </a:r>
            <a:r>
              <a:rPr lang="en-US" dirty="0" err="1"/>
              <a:t>nulla</a:t>
            </a:r>
            <a:r>
              <a:rPr lang="en-US" dirty="0"/>
              <a:t> </a:t>
            </a:r>
            <a:r>
              <a:rPr lang="en-US" dirty="0" err="1"/>
              <a:t>pariatur</a:t>
            </a:r>
            <a:endParaRPr lang="en-US" dirty="0"/>
          </a:p>
        </p:txBody>
      </p:sp>
      <p:sp>
        <p:nvSpPr>
          <p:cNvPr id="21" name="Text Placeholder 1">
            <a:extLst>
              <a:ext uri="{FF2B5EF4-FFF2-40B4-BE49-F238E27FC236}">
                <a16:creationId xmlns:a16="http://schemas.microsoft.com/office/drawing/2014/main" id="{C22AE4FC-63AE-F530-9904-95D8A8C50020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3342114" y="4053840"/>
            <a:ext cx="2549908" cy="1575688"/>
          </a:xfrm>
        </p:spPr>
        <p:txBody>
          <a:bodyPr lIns="182880" tIns="182880" rIns="182880" bIns="182880">
            <a:spAutoFit/>
          </a:bodyPr>
          <a:lstStyle>
            <a:lvl1pPr marL="0" indent="-228600">
              <a:spcBef>
                <a:spcPts val="1000"/>
              </a:spcBef>
              <a:buNone/>
              <a:defRPr sz="1400"/>
            </a:lvl1pPr>
          </a:lstStyle>
          <a:p>
            <a:r>
              <a:rPr lang="en-US" dirty="0"/>
              <a:t>Lorem ipsum dolor sit </a:t>
            </a:r>
            <a:r>
              <a:rPr lang="en-US" dirty="0" err="1"/>
              <a:t>amet</a:t>
            </a:r>
            <a:r>
              <a:rPr lang="en-US" dirty="0"/>
              <a:t>, </a:t>
            </a:r>
            <a:r>
              <a:rPr lang="en-US" dirty="0" err="1"/>
              <a:t>consectetur</a:t>
            </a:r>
            <a:r>
              <a:rPr lang="en-US" dirty="0"/>
              <a:t> </a:t>
            </a:r>
            <a:r>
              <a:rPr lang="en-US" dirty="0" err="1"/>
              <a:t>adipiscing</a:t>
            </a:r>
            <a:r>
              <a:rPr lang="en-US" dirty="0"/>
              <a:t> </a:t>
            </a:r>
            <a:r>
              <a:rPr lang="en-US" dirty="0" err="1"/>
              <a:t>elit</a:t>
            </a:r>
            <a:r>
              <a:rPr lang="en-US" dirty="0"/>
              <a:t>, </a:t>
            </a:r>
            <a:r>
              <a:rPr lang="en-US" dirty="0" err="1"/>
              <a:t>voluptate</a:t>
            </a:r>
            <a:r>
              <a:rPr lang="en-US" dirty="0"/>
              <a:t> </a:t>
            </a:r>
            <a:r>
              <a:rPr lang="en-US" dirty="0" err="1"/>
              <a:t>velit</a:t>
            </a:r>
            <a:r>
              <a:rPr lang="en-US" dirty="0"/>
              <a:t> </a:t>
            </a:r>
            <a:r>
              <a:rPr lang="en-US" dirty="0" err="1"/>
              <a:t>esse</a:t>
            </a:r>
            <a:r>
              <a:rPr lang="en-US" dirty="0"/>
              <a:t> </a:t>
            </a:r>
            <a:r>
              <a:rPr lang="en-US" dirty="0" err="1"/>
              <a:t>cillum</a:t>
            </a:r>
            <a:r>
              <a:rPr lang="en-US" dirty="0"/>
              <a:t> dolore </a:t>
            </a:r>
            <a:r>
              <a:rPr lang="en-US" dirty="0" err="1"/>
              <a:t>eu</a:t>
            </a:r>
            <a:r>
              <a:rPr lang="en-US" dirty="0"/>
              <a:t> </a:t>
            </a:r>
            <a:r>
              <a:rPr lang="en-US" dirty="0" err="1"/>
              <a:t>fugiat</a:t>
            </a:r>
            <a:r>
              <a:rPr lang="en-US" dirty="0"/>
              <a:t> </a:t>
            </a:r>
            <a:r>
              <a:rPr lang="en-US" dirty="0" err="1"/>
              <a:t>nulla</a:t>
            </a:r>
            <a:r>
              <a:rPr lang="en-US" dirty="0"/>
              <a:t> </a:t>
            </a:r>
            <a:r>
              <a:rPr lang="en-US" dirty="0" err="1"/>
              <a:t>pariatur</a:t>
            </a:r>
            <a:endParaRPr lang="en-US" dirty="0"/>
          </a:p>
        </p:txBody>
      </p:sp>
      <p:sp>
        <p:nvSpPr>
          <p:cNvPr id="33" name="Text Placeholder 1">
            <a:extLst>
              <a:ext uri="{FF2B5EF4-FFF2-40B4-BE49-F238E27FC236}">
                <a16:creationId xmlns:a16="http://schemas.microsoft.com/office/drawing/2014/main" id="{C940A84F-2D62-B8F3-2BF6-0516C3288092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6318476" y="4053840"/>
            <a:ext cx="2549908" cy="1575688"/>
          </a:xfrm>
        </p:spPr>
        <p:txBody>
          <a:bodyPr lIns="182880" tIns="182880" rIns="182880" bIns="182880">
            <a:spAutoFit/>
          </a:bodyPr>
          <a:lstStyle>
            <a:lvl1pPr marL="0" indent="-228600">
              <a:spcBef>
                <a:spcPts val="1000"/>
              </a:spcBef>
              <a:buNone/>
              <a:defRPr sz="1400"/>
            </a:lvl1pPr>
          </a:lstStyle>
          <a:p>
            <a:r>
              <a:rPr lang="en-US" dirty="0"/>
              <a:t>Lorem ipsum dolor sit </a:t>
            </a:r>
            <a:r>
              <a:rPr lang="en-US" dirty="0" err="1"/>
              <a:t>amet</a:t>
            </a:r>
            <a:r>
              <a:rPr lang="en-US" dirty="0"/>
              <a:t>, </a:t>
            </a:r>
            <a:r>
              <a:rPr lang="en-US" dirty="0" err="1"/>
              <a:t>consectetur</a:t>
            </a:r>
            <a:r>
              <a:rPr lang="en-US" dirty="0"/>
              <a:t> </a:t>
            </a:r>
            <a:r>
              <a:rPr lang="en-US" dirty="0" err="1"/>
              <a:t>adipiscing</a:t>
            </a:r>
            <a:r>
              <a:rPr lang="en-US" dirty="0"/>
              <a:t> </a:t>
            </a:r>
            <a:r>
              <a:rPr lang="en-US" dirty="0" err="1"/>
              <a:t>elit</a:t>
            </a:r>
            <a:r>
              <a:rPr lang="en-US" dirty="0"/>
              <a:t>, </a:t>
            </a:r>
            <a:r>
              <a:rPr lang="en-US" dirty="0" err="1"/>
              <a:t>voluptate</a:t>
            </a:r>
            <a:r>
              <a:rPr lang="en-US" dirty="0"/>
              <a:t> </a:t>
            </a:r>
            <a:r>
              <a:rPr lang="en-US" dirty="0" err="1"/>
              <a:t>velit</a:t>
            </a:r>
            <a:r>
              <a:rPr lang="en-US" dirty="0"/>
              <a:t> </a:t>
            </a:r>
            <a:r>
              <a:rPr lang="en-US" dirty="0" err="1"/>
              <a:t>esse</a:t>
            </a:r>
            <a:r>
              <a:rPr lang="en-US" dirty="0"/>
              <a:t> </a:t>
            </a:r>
            <a:r>
              <a:rPr lang="en-US" dirty="0" err="1"/>
              <a:t>cillum</a:t>
            </a:r>
            <a:r>
              <a:rPr lang="en-US" dirty="0"/>
              <a:t> dolore </a:t>
            </a:r>
            <a:r>
              <a:rPr lang="en-US" dirty="0" err="1"/>
              <a:t>eu</a:t>
            </a:r>
            <a:r>
              <a:rPr lang="en-US" dirty="0"/>
              <a:t> </a:t>
            </a:r>
            <a:r>
              <a:rPr lang="en-US" dirty="0" err="1"/>
              <a:t>fugiat</a:t>
            </a:r>
            <a:r>
              <a:rPr lang="en-US" dirty="0"/>
              <a:t> </a:t>
            </a:r>
            <a:r>
              <a:rPr lang="en-US" dirty="0" err="1"/>
              <a:t>nulla</a:t>
            </a:r>
            <a:r>
              <a:rPr lang="en-US" dirty="0"/>
              <a:t> </a:t>
            </a:r>
            <a:r>
              <a:rPr lang="en-US" dirty="0" err="1"/>
              <a:t>pariatur</a:t>
            </a:r>
            <a:endParaRPr lang="en-US" dirty="0"/>
          </a:p>
        </p:txBody>
      </p:sp>
      <p:sp>
        <p:nvSpPr>
          <p:cNvPr id="35" name="Text Placeholder 1">
            <a:extLst>
              <a:ext uri="{FF2B5EF4-FFF2-40B4-BE49-F238E27FC236}">
                <a16:creationId xmlns:a16="http://schemas.microsoft.com/office/drawing/2014/main" id="{D2E9C009-F310-FA36-C74F-63C2B68DB547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9294825" y="4053840"/>
            <a:ext cx="2549908" cy="1575688"/>
          </a:xfrm>
        </p:spPr>
        <p:txBody>
          <a:bodyPr lIns="182880" tIns="182880" rIns="182880" bIns="182880">
            <a:spAutoFit/>
          </a:bodyPr>
          <a:lstStyle>
            <a:lvl1pPr marL="0" indent="-228600">
              <a:spcBef>
                <a:spcPts val="1000"/>
              </a:spcBef>
              <a:buNone/>
              <a:defRPr sz="1400"/>
            </a:lvl1pPr>
          </a:lstStyle>
          <a:p>
            <a:r>
              <a:rPr lang="en-US" dirty="0"/>
              <a:t>Lorem ipsum dolor sit </a:t>
            </a:r>
            <a:r>
              <a:rPr lang="en-US" dirty="0" err="1"/>
              <a:t>amet</a:t>
            </a:r>
            <a:r>
              <a:rPr lang="en-US" dirty="0"/>
              <a:t>, </a:t>
            </a:r>
            <a:r>
              <a:rPr lang="en-US" dirty="0" err="1"/>
              <a:t>consectetur</a:t>
            </a:r>
            <a:r>
              <a:rPr lang="en-US" dirty="0"/>
              <a:t> </a:t>
            </a:r>
            <a:r>
              <a:rPr lang="en-US" dirty="0" err="1"/>
              <a:t>adipiscing</a:t>
            </a:r>
            <a:r>
              <a:rPr lang="en-US" dirty="0"/>
              <a:t> </a:t>
            </a:r>
            <a:r>
              <a:rPr lang="en-US" dirty="0" err="1"/>
              <a:t>elit</a:t>
            </a:r>
            <a:r>
              <a:rPr lang="en-US" dirty="0"/>
              <a:t>, </a:t>
            </a:r>
            <a:r>
              <a:rPr lang="en-US" dirty="0" err="1"/>
              <a:t>voluptate</a:t>
            </a:r>
            <a:r>
              <a:rPr lang="en-US" dirty="0"/>
              <a:t> </a:t>
            </a:r>
            <a:r>
              <a:rPr lang="en-US" dirty="0" err="1"/>
              <a:t>velit</a:t>
            </a:r>
            <a:r>
              <a:rPr lang="en-US" dirty="0"/>
              <a:t> </a:t>
            </a:r>
            <a:r>
              <a:rPr lang="en-US" dirty="0" err="1"/>
              <a:t>esse</a:t>
            </a:r>
            <a:r>
              <a:rPr lang="en-US" dirty="0"/>
              <a:t> </a:t>
            </a:r>
            <a:r>
              <a:rPr lang="en-US" dirty="0" err="1"/>
              <a:t>cillum</a:t>
            </a:r>
            <a:r>
              <a:rPr lang="en-US" dirty="0"/>
              <a:t> dolore </a:t>
            </a:r>
            <a:r>
              <a:rPr lang="en-US" dirty="0" err="1"/>
              <a:t>eu</a:t>
            </a:r>
            <a:r>
              <a:rPr lang="en-US" dirty="0"/>
              <a:t> </a:t>
            </a:r>
            <a:r>
              <a:rPr lang="en-US" dirty="0" err="1"/>
              <a:t>fugiat</a:t>
            </a:r>
            <a:r>
              <a:rPr lang="en-US" dirty="0"/>
              <a:t> </a:t>
            </a:r>
            <a:r>
              <a:rPr lang="en-US" dirty="0" err="1"/>
              <a:t>nulla</a:t>
            </a:r>
            <a:r>
              <a:rPr lang="en-US" dirty="0"/>
              <a:t> </a:t>
            </a:r>
            <a:r>
              <a:rPr lang="en-US" dirty="0" err="1"/>
              <a:t>pariatur</a:t>
            </a:r>
            <a:endParaRPr lang="en-US" dirty="0"/>
          </a:p>
        </p:txBody>
      </p:sp>
      <p:sp>
        <p:nvSpPr>
          <p:cNvPr id="36" name="Text Placeholder 2">
            <a:extLst>
              <a:ext uri="{FF2B5EF4-FFF2-40B4-BE49-F238E27FC236}">
                <a16:creationId xmlns:a16="http://schemas.microsoft.com/office/drawing/2014/main" id="{2C067F96-B81C-2F2A-FA30-D5049461C1BA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365746" y="2415649"/>
            <a:ext cx="2549907" cy="287130"/>
          </a:xfrm>
        </p:spPr>
        <p:txBody>
          <a:bodyPr lIns="0" tIns="0" rIns="0" bIns="0" anchor="ctr">
            <a:spAutoFit/>
          </a:bodyPr>
          <a:lstStyle>
            <a:lvl1pPr marL="0" indent="-228600" algn="ctr">
              <a:spcBef>
                <a:spcPts val="1000"/>
              </a:spcBef>
              <a:buNone/>
              <a:defRPr sz="1800" b="1">
                <a:solidFill>
                  <a:srgbClr val="008D6E"/>
                </a:solidFill>
              </a:defRPr>
            </a:lvl1pPr>
          </a:lstStyle>
          <a:p>
            <a:pPr lvl="0"/>
            <a:r>
              <a:rPr lang="en-US" dirty="0"/>
              <a:t>Section Heading</a:t>
            </a:r>
          </a:p>
        </p:txBody>
      </p:sp>
      <p:sp>
        <p:nvSpPr>
          <p:cNvPr id="37" name="Text Placeholder 2">
            <a:extLst>
              <a:ext uri="{FF2B5EF4-FFF2-40B4-BE49-F238E27FC236}">
                <a16:creationId xmlns:a16="http://schemas.microsoft.com/office/drawing/2014/main" id="{9F6212CA-72F7-3F6F-50F2-E36C33E56FA0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3342083" y="2415649"/>
            <a:ext cx="2549907" cy="287130"/>
          </a:xfrm>
        </p:spPr>
        <p:txBody>
          <a:bodyPr lIns="0" tIns="0" rIns="0" bIns="0" anchor="ctr">
            <a:spAutoFit/>
          </a:bodyPr>
          <a:lstStyle>
            <a:lvl1pPr marL="0" indent="-228600" algn="ctr">
              <a:spcBef>
                <a:spcPts val="1000"/>
              </a:spcBef>
              <a:buNone/>
              <a:defRPr sz="1800" b="1">
                <a:solidFill>
                  <a:srgbClr val="008D6E"/>
                </a:solidFill>
              </a:defRPr>
            </a:lvl1pPr>
          </a:lstStyle>
          <a:p>
            <a:pPr lvl="0"/>
            <a:r>
              <a:rPr lang="en-US" dirty="0"/>
              <a:t>Section Heading</a:t>
            </a:r>
          </a:p>
        </p:txBody>
      </p:sp>
      <p:sp>
        <p:nvSpPr>
          <p:cNvPr id="38" name="Text Placeholder 2">
            <a:extLst>
              <a:ext uri="{FF2B5EF4-FFF2-40B4-BE49-F238E27FC236}">
                <a16:creationId xmlns:a16="http://schemas.microsoft.com/office/drawing/2014/main" id="{9F4ED474-51D0-5BDB-5255-E431DD2B7729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6318400" y="2415649"/>
            <a:ext cx="2549907" cy="287130"/>
          </a:xfrm>
        </p:spPr>
        <p:txBody>
          <a:bodyPr lIns="0" tIns="0" rIns="0" bIns="0" anchor="ctr">
            <a:spAutoFit/>
          </a:bodyPr>
          <a:lstStyle>
            <a:lvl1pPr marL="0" indent="-228600" algn="ctr">
              <a:spcBef>
                <a:spcPts val="1000"/>
              </a:spcBef>
              <a:buNone/>
              <a:defRPr sz="1800" b="1">
                <a:solidFill>
                  <a:srgbClr val="008D6E"/>
                </a:solidFill>
              </a:defRPr>
            </a:lvl1pPr>
          </a:lstStyle>
          <a:p>
            <a:pPr lvl="0"/>
            <a:r>
              <a:rPr lang="en-US" dirty="0"/>
              <a:t>Section Heading</a:t>
            </a:r>
          </a:p>
        </p:txBody>
      </p:sp>
      <p:sp>
        <p:nvSpPr>
          <p:cNvPr id="39" name="Text Placeholder 2">
            <a:extLst>
              <a:ext uri="{FF2B5EF4-FFF2-40B4-BE49-F238E27FC236}">
                <a16:creationId xmlns:a16="http://schemas.microsoft.com/office/drawing/2014/main" id="{1E01C3E9-AB7A-A554-1F92-A4FC6853F80D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9294677" y="2415649"/>
            <a:ext cx="2549907" cy="287130"/>
          </a:xfrm>
        </p:spPr>
        <p:txBody>
          <a:bodyPr lIns="0" tIns="0" rIns="0" bIns="0" anchor="ctr">
            <a:spAutoFit/>
          </a:bodyPr>
          <a:lstStyle>
            <a:lvl1pPr marL="0" indent="-228600" algn="ctr">
              <a:spcBef>
                <a:spcPts val="1000"/>
              </a:spcBef>
              <a:buNone/>
              <a:defRPr sz="1800" b="1">
                <a:solidFill>
                  <a:srgbClr val="008D6E"/>
                </a:solidFill>
              </a:defRPr>
            </a:lvl1pPr>
          </a:lstStyle>
          <a:p>
            <a:pPr lvl="0"/>
            <a:r>
              <a:rPr lang="en-US" dirty="0"/>
              <a:t>Section Heading</a:t>
            </a:r>
          </a:p>
        </p:txBody>
      </p:sp>
      <p:sp>
        <p:nvSpPr>
          <p:cNvPr id="41" name="Text Placeholder 1">
            <a:extLst>
              <a:ext uri="{FF2B5EF4-FFF2-40B4-BE49-F238E27FC236}">
                <a16:creationId xmlns:a16="http://schemas.microsoft.com/office/drawing/2014/main" id="{87E0876A-0C5E-490F-0267-3B72C4F80C9D}"/>
              </a:ext>
            </a:extLst>
          </p:cNvPr>
          <p:cNvSpPr>
            <a:spLocks noGrp="1"/>
          </p:cNvSpPr>
          <p:nvPr>
            <p:ph type="body" sz="quarter" idx="34" hasCustomPrompt="1"/>
          </p:nvPr>
        </p:nvSpPr>
        <p:spPr>
          <a:xfrm>
            <a:off x="365760" y="1061404"/>
            <a:ext cx="11460480" cy="288028"/>
          </a:xfrm>
        </p:spPr>
        <p:txBody>
          <a:bodyPr lIns="0" tIns="0" rIns="0" bIns="0">
            <a:spAutoFit/>
          </a:bodyPr>
          <a:lstStyle>
            <a:lvl1pPr marL="0" indent="-228600">
              <a:lnSpc>
                <a:spcPct val="114000"/>
              </a:lnSpc>
              <a:spcBef>
                <a:spcPts val="1000"/>
              </a:spcBef>
              <a:buNone/>
              <a:defRPr sz="1800"/>
            </a:lvl1pPr>
          </a:lstStyle>
          <a:p>
            <a:r>
              <a:rPr lang="en-US" dirty="0"/>
              <a:t>Subheading Text</a:t>
            </a:r>
          </a:p>
        </p:txBody>
      </p:sp>
      <p:sp>
        <p:nvSpPr>
          <p:cNvPr id="16" name="Oval 15">
            <a:extLst>
              <a:ext uri="{FF2B5EF4-FFF2-40B4-BE49-F238E27FC236}">
                <a16:creationId xmlns:a16="http://schemas.microsoft.com/office/drawing/2014/main" id="{1460EEDA-6EDC-B429-66A5-B1A36131E555}"/>
              </a:ext>
            </a:extLst>
          </p:cNvPr>
          <p:cNvSpPr/>
          <p:nvPr userDrawn="1"/>
        </p:nvSpPr>
        <p:spPr>
          <a:xfrm>
            <a:off x="4158279" y="3068261"/>
            <a:ext cx="917513" cy="917513"/>
          </a:xfrm>
          <a:prstGeom prst="ellipse">
            <a:avLst/>
          </a:prstGeom>
          <a:solidFill>
            <a:srgbClr val="008D6E"/>
          </a:solidFill>
          <a:ln w="28575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Oval 16">
            <a:extLst>
              <a:ext uri="{FF2B5EF4-FFF2-40B4-BE49-F238E27FC236}">
                <a16:creationId xmlns:a16="http://schemas.microsoft.com/office/drawing/2014/main" id="{51512D96-7C20-ABD9-36DA-08550B751504}"/>
              </a:ext>
            </a:extLst>
          </p:cNvPr>
          <p:cNvSpPr/>
          <p:nvPr userDrawn="1"/>
        </p:nvSpPr>
        <p:spPr>
          <a:xfrm>
            <a:off x="7134596" y="3068261"/>
            <a:ext cx="917513" cy="917513"/>
          </a:xfrm>
          <a:prstGeom prst="ellipse">
            <a:avLst/>
          </a:prstGeom>
          <a:solidFill>
            <a:srgbClr val="008D6E"/>
          </a:solidFill>
          <a:ln w="28575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Oval 17">
            <a:extLst>
              <a:ext uri="{FF2B5EF4-FFF2-40B4-BE49-F238E27FC236}">
                <a16:creationId xmlns:a16="http://schemas.microsoft.com/office/drawing/2014/main" id="{8059CD7D-C04B-39B7-D338-C676E59EF46D}"/>
              </a:ext>
            </a:extLst>
          </p:cNvPr>
          <p:cNvSpPr/>
          <p:nvPr userDrawn="1"/>
        </p:nvSpPr>
        <p:spPr>
          <a:xfrm>
            <a:off x="10110873" y="3068261"/>
            <a:ext cx="917513" cy="917513"/>
          </a:xfrm>
          <a:prstGeom prst="ellipse">
            <a:avLst/>
          </a:prstGeom>
          <a:solidFill>
            <a:srgbClr val="008D6E"/>
          </a:solidFill>
          <a:ln w="28575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" name="Graphic 1">
            <a:extLst>
              <a:ext uri="{FF2B5EF4-FFF2-40B4-BE49-F238E27FC236}">
                <a16:creationId xmlns:a16="http://schemas.microsoft.com/office/drawing/2014/main" id="{886303A7-7B65-8248-9E1F-94A5DD2DEF34}"/>
              </a:ext>
            </a:extLst>
          </p:cNvPr>
          <p:cNvPicPr>
            <a:picLocks noChangeAspect="1"/>
          </p:cNvPicPr>
          <p:nvPr userDrawn="1"/>
        </p:nvPicPr>
        <p:blipFill rotWithShape="1">
          <a:blip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 l="24013" t="18911"/>
          <a:stretch/>
        </p:blipFill>
        <p:spPr>
          <a:xfrm>
            <a:off x="0" y="0"/>
            <a:ext cx="1801726" cy="1706791"/>
          </a:xfrm>
          <a:prstGeom prst="rect">
            <a:avLst/>
          </a:prstGeom>
        </p:spPr>
      </p:pic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54AE4881-E472-FADB-7733-DAF5183A89B8}"/>
              </a:ext>
            </a:extLst>
          </p:cNvPr>
          <p:cNvSpPr>
            <a:spLocks noGrp="1"/>
          </p:cNvSpPr>
          <p:nvPr>
            <p:ph type="sldNum" sz="quarter" idx="35"/>
          </p:nvPr>
        </p:nvSpPr>
        <p:spPr/>
        <p:txBody>
          <a:bodyPr/>
          <a:lstStyle>
            <a:lvl1pPr>
              <a:defRPr>
                <a:solidFill>
                  <a:schemeClr val="accent3"/>
                </a:solidFill>
              </a:defRPr>
            </a:lvl1pPr>
          </a:lstStyle>
          <a:p>
            <a:fld id="{CE46CCC6-4865-8642-8023-BB3EC2876169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B33AB357-8523-E619-F37E-429FEA53B1F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69023" y="347577"/>
            <a:ext cx="11460480" cy="553998"/>
          </a:xfrm>
          <a:prstGeom prst="rect">
            <a:avLst/>
          </a:prstGeom>
        </p:spPr>
        <p:txBody>
          <a:bodyPr lIns="0" tIns="0" rIns="0" bIns="0" anchor="t">
            <a:spAutoFit/>
          </a:bodyPr>
          <a:lstStyle>
            <a:lvl1pPr>
              <a:lnSpc>
                <a:spcPct val="100000"/>
              </a:lnSpc>
              <a:defRPr sz="3600">
                <a:solidFill>
                  <a:srgbClr val="00644E"/>
                </a:solidFill>
              </a:defRPr>
            </a:lvl1pPr>
          </a:lstStyle>
          <a:p>
            <a:r>
              <a:rPr lang="en-US" b="1" dirty="0"/>
              <a:t>Heading Text</a:t>
            </a:r>
          </a:p>
        </p:txBody>
      </p:sp>
    </p:spTree>
    <p:extLst>
      <p:ext uri="{BB962C8B-B14F-4D97-AF65-F5344CB8AC3E}">
        <p14:creationId xmlns:p14="http://schemas.microsoft.com/office/powerpoint/2010/main" val="1068766254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_Vertical 5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Graphic 8">
            <a:extLst>
              <a:ext uri="{FF2B5EF4-FFF2-40B4-BE49-F238E27FC236}">
                <a16:creationId xmlns:a16="http://schemas.microsoft.com/office/drawing/2014/main" id="{73CE84BD-9459-CB0E-6AAF-8D4ACA2EBA38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365760" y="6203651"/>
            <a:ext cx="1741974" cy="334995"/>
          </a:xfrm>
          <a:prstGeom prst="rect">
            <a:avLst/>
          </a:prstGeom>
        </p:spPr>
      </p:pic>
      <p:sp>
        <p:nvSpPr>
          <p:cNvPr id="27" name="Freeform 26">
            <a:extLst>
              <a:ext uri="{FF2B5EF4-FFF2-40B4-BE49-F238E27FC236}">
                <a16:creationId xmlns:a16="http://schemas.microsoft.com/office/drawing/2014/main" id="{302EA18D-7F23-820B-0AA0-8CA464F247FE}"/>
              </a:ext>
            </a:extLst>
          </p:cNvPr>
          <p:cNvSpPr/>
          <p:nvPr userDrawn="1"/>
        </p:nvSpPr>
        <p:spPr>
          <a:xfrm>
            <a:off x="7823379" y="380947"/>
            <a:ext cx="4368621" cy="898624"/>
          </a:xfrm>
          <a:custGeom>
            <a:avLst/>
            <a:gdLst>
              <a:gd name="connsiteX0" fmla="*/ 149774 w 4368621"/>
              <a:gd name="connsiteY0" fmla="*/ 0 h 898624"/>
              <a:gd name="connsiteX1" fmla="*/ 4368621 w 4368621"/>
              <a:gd name="connsiteY1" fmla="*/ 0 h 898624"/>
              <a:gd name="connsiteX2" fmla="*/ 4368621 w 4368621"/>
              <a:gd name="connsiteY2" fmla="*/ 898624 h 898624"/>
              <a:gd name="connsiteX3" fmla="*/ 149774 w 4368621"/>
              <a:gd name="connsiteY3" fmla="*/ 898624 h 898624"/>
              <a:gd name="connsiteX4" fmla="*/ 0 w 4368621"/>
              <a:gd name="connsiteY4" fmla="*/ 748850 h 898624"/>
              <a:gd name="connsiteX5" fmla="*/ 0 w 4368621"/>
              <a:gd name="connsiteY5" fmla="*/ 149774 h 898624"/>
              <a:gd name="connsiteX6" fmla="*/ 149774 w 4368621"/>
              <a:gd name="connsiteY6" fmla="*/ 0 h 89862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368621" h="898624">
                <a:moveTo>
                  <a:pt x="149774" y="0"/>
                </a:moveTo>
                <a:lnTo>
                  <a:pt x="4368621" y="0"/>
                </a:lnTo>
                <a:lnTo>
                  <a:pt x="4368621" y="898624"/>
                </a:lnTo>
                <a:lnTo>
                  <a:pt x="149774" y="898624"/>
                </a:lnTo>
                <a:cubicBezTo>
                  <a:pt x="67056" y="898624"/>
                  <a:pt x="0" y="831568"/>
                  <a:pt x="0" y="748850"/>
                </a:cubicBezTo>
                <a:lnTo>
                  <a:pt x="0" y="149774"/>
                </a:lnTo>
                <a:cubicBezTo>
                  <a:pt x="0" y="67056"/>
                  <a:pt x="67056" y="0"/>
                  <a:pt x="149774" y="0"/>
                </a:cubicBezTo>
                <a:close/>
              </a:path>
            </a:pathLst>
          </a:custGeom>
          <a:solidFill>
            <a:srgbClr val="00644E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8" name="Freeform 27">
            <a:extLst>
              <a:ext uri="{FF2B5EF4-FFF2-40B4-BE49-F238E27FC236}">
                <a16:creationId xmlns:a16="http://schemas.microsoft.com/office/drawing/2014/main" id="{D2F115E8-2CB6-FBF9-38E3-1DAA3C7DAF03}"/>
              </a:ext>
            </a:extLst>
          </p:cNvPr>
          <p:cNvSpPr/>
          <p:nvPr userDrawn="1"/>
        </p:nvSpPr>
        <p:spPr>
          <a:xfrm>
            <a:off x="7823379" y="1527582"/>
            <a:ext cx="4376180" cy="898624"/>
          </a:xfrm>
          <a:custGeom>
            <a:avLst/>
            <a:gdLst>
              <a:gd name="connsiteX0" fmla="*/ 149774 w 4376180"/>
              <a:gd name="connsiteY0" fmla="*/ 0 h 898624"/>
              <a:gd name="connsiteX1" fmla="*/ 4376180 w 4376180"/>
              <a:gd name="connsiteY1" fmla="*/ 0 h 898624"/>
              <a:gd name="connsiteX2" fmla="*/ 4376180 w 4376180"/>
              <a:gd name="connsiteY2" fmla="*/ 898624 h 898624"/>
              <a:gd name="connsiteX3" fmla="*/ 149774 w 4376180"/>
              <a:gd name="connsiteY3" fmla="*/ 898624 h 898624"/>
              <a:gd name="connsiteX4" fmla="*/ 0 w 4376180"/>
              <a:gd name="connsiteY4" fmla="*/ 748850 h 898624"/>
              <a:gd name="connsiteX5" fmla="*/ 0 w 4376180"/>
              <a:gd name="connsiteY5" fmla="*/ 149774 h 898624"/>
              <a:gd name="connsiteX6" fmla="*/ 149774 w 4376180"/>
              <a:gd name="connsiteY6" fmla="*/ 0 h 89862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376180" h="898624">
                <a:moveTo>
                  <a:pt x="149774" y="0"/>
                </a:moveTo>
                <a:lnTo>
                  <a:pt x="4376180" y="0"/>
                </a:lnTo>
                <a:lnTo>
                  <a:pt x="4376180" y="898624"/>
                </a:lnTo>
                <a:lnTo>
                  <a:pt x="149774" y="898624"/>
                </a:lnTo>
                <a:cubicBezTo>
                  <a:pt x="67056" y="898624"/>
                  <a:pt x="0" y="831568"/>
                  <a:pt x="0" y="748850"/>
                </a:cubicBezTo>
                <a:lnTo>
                  <a:pt x="0" y="149774"/>
                </a:lnTo>
                <a:cubicBezTo>
                  <a:pt x="0" y="67056"/>
                  <a:pt x="67056" y="0"/>
                  <a:pt x="149774" y="0"/>
                </a:cubicBezTo>
                <a:close/>
              </a:path>
            </a:pathLst>
          </a:custGeom>
          <a:solidFill>
            <a:srgbClr val="00644E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9" name="Freeform 28">
            <a:extLst>
              <a:ext uri="{FF2B5EF4-FFF2-40B4-BE49-F238E27FC236}">
                <a16:creationId xmlns:a16="http://schemas.microsoft.com/office/drawing/2014/main" id="{CADC4E65-C62A-CB6D-7003-DE3FF0506B87}"/>
              </a:ext>
            </a:extLst>
          </p:cNvPr>
          <p:cNvSpPr/>
          <p:nvPr userDrawn="1"/>
        </p:nvSpPr>
        <p:spPr>
          <a:xfrm>
            <a:off x="7823379" y="2674217"/>
            <a:ext cx="4376180" cy="898624"/>
          </a:xfrm>
          <a:custGeom>
            <a:avLst/>
            <a:gdLst>
              <a:gd name="connsiteX0" fmla="*/ 149774 w 4376180"/>
              <a:gd name="connsiteY0" fmla="*/ 0 h 898624"/>
              <a:gd name="connsiteX1" fmla="*/ 4376180 w 4376180"/>
              <a:gd name="connsiteY1" fmla="*/ 0 h 898624"/>
              <a:gd name="connsiteX2" fmla="*/ 4376180 w 4376180"/>
              <a:gd name="connsiteY2" fmla="*/ 898624 h 898624"/>
              <a:gd name="connsiteX3" fmla="*/ 149774 w 4376180"/>
              <a:gd name="connsiteY3" fmla="*/ 898624 h 898624"/>
              <a:gd name="connsiteX4" fmla="*/ 0 w 4376180"/>
              <a:gd name="connsiteY4" fmla="*/ 748850 h 898624"/>
              <a:gd name="connsiteX5" fmla="*/ 0 w 4376180"/>
              <a:gd name="connsiteY5" fmla="*/ 149774 h 898624"/>
              <a:gd name="connsiteX6" fmla="*/ 149774 w 4376180"/>
              <a:gd name="connsiteY6" fmla="*/ 0 h 89862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376180" h="898624">
                <a:moveTo>
                  <a:pt x="149774" y="0"/>
                </a:moveTo>
                <a:lnTo>
                  <a:pt x="4376180" y="0"/>
                </a:lnTo>
                <a:lnTo>
                  <a:pt x="4376180" y="898624"/>
                </a:lnTo>
                <a:lnTo>
                  <a:pt x="149774" y="898624"/>
                </a:lnTo>
                <a:cubicBezTo>
                  <a:pt x="67056" y="898624"/>
                  <a:pt x="0" y="831568"/>
                  <a:pt x="0" y="748850"/>
                </a:cubicBezTo>
                <a:lnTo>
                  <a:pt x="0" y="149774"/>
                </a:lnTo>
                <a:cubicBezTo>
                  <a:pt x="0" y="67056"/>
                  <a:pt x="67056" y="0"/>
                  <a:pt x="149774" y="0"/>
                </a:cubicBezTo>
                <a:close/>
              </a:path>
            </a:pathLst>
          </a:custGeom>
          <a:solidFill>
            <a:srgbClr val="00644E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30" name="Freeform 29">
            <a:extLst>
              <a:ext uri="{FF2B5EF4-FFF2-40B4-BE49-F238E27FC236}">
                <a16:creationId xmlns:a16="http://schemas.microsoft.com/office/drawing/2014/main" id="{A58C73AE-390F-7F56-0A5E-A371E08A3C0C}"/>
              </a:ext>
            </a:extLst>
          </p:cNvPr>
          <p:cNvSpPr/>
          <p:nvPr userDrawn="1"/>
        </p:nvSpPr>
        <p:spPr>
          <a:xfrm>
            <a:off x="7823379" y="3820852"/>
            <a:ext cx="4376180" cy="898624"/>
          </a:xfrm>
          <a:custGeom>
            <a:avLst/>
            <a:gdLst>
              <a:gd name="connsiteX0" fmla="*/ 149774 w 4376180"/>
              <a:gd name="connsiteY0" fmla="*/ 0 h 898624"/>
              <a:gd name="connsiteX1" fmla="*/ 4376180 w 4376180"/>
              <a:gd name="connsiteY1" fmla="*/ 0 h 898624"/>
              <a:gd name="connsiteX2" fmla="*/ 4376180 w 4376180"/>
              <a:gd name="connsiteY2" fmla="*/ 898624 h 898624"/>
              <a:gd name="connsiteX3" fmla="*/ 149774 w 4376180"/>
              <a:gd name="connsiteY3" fmla="*/ 898624 h 898624"/>
              <a:gd name="connsiteX4" fmla="*/ 0 w 4376180"/>
              <a:gd name="connsiteY4" fmla="*/ 748850 h 898624"/>
              <a:gd name="connsiteX5" fmla="*/ 0 w 4376180"/>
              <a:gd name="connsiteY5" fmla="*/ 149774 h 898624"/>
              <a:gd name="connsiteX6" fmla="*/ 149774 w 4376180"/>
              <a:gd name="connsiteY6" fmla="*/ 0 h 89862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376180" h="898624">
                <a:moveTo>
                  <a:pt x="149774" y="0"/>
                </a:moveTo>
                <a:lnTo>
                  <a:pt x="4376180" y="0"/>
                </a:lnTo>
                <a:lnTo>
                  <a:pt x="4376180" y="898624"/>
                </a:lnTo>
                <a:lnTo>
                  <a:pt x="149774" y="898624"/>
                </a:lnTo>
                <a:cubicBezTo>
                  <a:pt x="67056" y="898624"/>
                  <a:pt x="0" y="831568"/>
                  <a:pt x="0" y="748850"/>
                </a:cubicBezTo>
                <a:lnTo>
                  <a:pt x="0" y="149774"/>
                </a:lnTo>
                <a:cubicBezTo>
                  <a:pt x="0" y="67056"/>
                  <a:pt x="67056" y="0"/>
                  <a:pt x="149774" y="0"/>
                </a:cubicBezTo>
                <a:close/>
              </a:path>
            </a:pathLst>
          </a:custGeom>
          <a:solidFill>
            <a:srgbClr val="00644E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31" name="Freeform 30">
            <a:extLst>
              <a:ext uri="{FF2B5EF4-FFF2-40B4-BE49-F238E27FC236}">
                <a16:creationId xmlns:a16="http://schemas.microsoft.com/office/drawing/2014/main" id="{2C2D3616-D42A-C49E-1830-92090CE589F1}"/>
              </a:ext>
            </a:extLst>
          </p:cNvPr>
          <p:cNvSpPr/>
          <p:nvPr userDrawn="1"/>
        </p:nvSpPr>
        <p:spPr>
          <a:xfrm>
            <a:off x="7823379" y="4967486"/>
            <a:ext cx="4368621" cy="898624"/>
          </a:xfrm>
          <a:custGeom>
            <a:avLst/>
            <a:gdLst>
              <a:gd name="connsiteX0" fmla="*/ 149774 w 4368621"/>
              <a:gd name="connsiteY0" fmla="*/ 0 h 898624"/>
              <a:gd name="connsiteX1" fmla="*/ 4368621 w 4368621"/>
              <a:gd name="connsiteY1" fmla="*/ 0 h 898624"/>
              <a:gd name="connsiteX2" fmla="*/ 4368621 w 4368621"/>
              <a:gd name="connsiteY2" fmla="*/ 898624 h 898624"/>
              <a:gd name="connsiteX3" fmla="*/ 149774 w 4368621"/>
              <a:gd name="connsiteY3" fmla="*/ 898624 h 898624"/>
              <a:gd name="connsiteX4" fmla="*/ 0 w 4368621"/>
              <a:gd name="connsiteY4" fmla="*/ 748850 h 898624"/>
              <a:gd name="connsiteX5" fmla="*/ 0 w 4368621"/>
              <a:gd name="connsiteY5" fmla="*/ 149774 h 898624"/>
              <a:gd name="connsiteX6" fmla="*/ 149774 w 4368621"/>
              <a:gd name="connsiteY6" fmla="*/ 0 h 89862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368621" h="898624">
                <a:moveTo>
                  <a:pt x="149774" y="0"/>
                </a:moveTo>
                <a:lnTo>
                  <a:pt x="4368621" y="0"/>
                </a:lnTo>
                <a:lnTo>
                  <a:pt x="4368621" y="898624"/>
                </a:lnTo>
                <a:lnTo>
                  <a:pt x="149774" y="898624"/>
                </a:lnTo>
                <a:cubicBezTo>
                  <a:pt x="67056" y="898624"/>
                  <a:pt x="0" y="831568"/>
                  <a:pt x="0" y="748850"/>
                </a:cubicBezTo>
                <a:lnTo>
                  <a:pt x="0" y="149774"/>
                </a:lnTo>
                <a:cubicBezTo>
                  <a:pt x="0" y="67056"/>
                  <a:pt x="67056" y="0"/>
                  <a:pt x="149774" y="0"/>
                </a:cubicBezTo>
                <a:close/>
              </a:path>
            </a:pathLst>
          </a:custGeom>
          <a:solidFill>
            <a:srgbClr val="00644E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18" name="Text Placeholder 1">
            <a:extLst>
              <a:ext uri="{FF2B5EF4-FFF2-40B4-BE49-F238E27FC236}">
                <a16:creationId xmlns:a16="http://schemas.microsoft.com/office/drawing/2014/main" id="{8EE481FC-7125-1676-04A2-7F19B26CD958}"/>
              </a:ext>
            </a:extLst>
          </p:cNvPr>
          <p:cNvSpPr>
            <a:spLocks noGrp="1"/>
          </p:cNvSpPr>
          <p:nvPr>
            <p:ph type="body" sz="quarter" idx="34" hasCustomPrompt="1"/>
          </p:nvPr>
        </p:nvSpPr>
        <p:spPr>
          <a:xfrm>
            <a:off x="365760" y="1061404"/>
            <a:ext cx="6682742" cy="288028"/>
          </a:xfrm>
        </p:spPr>
        <p:txBody>
          <a:bodyPr lIns="0" tIns="0" rIns="0" bIns="0">
            <a:spAutoFit/>
          </a:bodyPr>
          <a:lstStyle>
            <a:lvl1pPr marL="0" indent="-228600">
              <a:lnSpc>
                <a:spcPct val="114000"/>
              </a:lnSpc>
              <a:spcBef>
                <a:spcPts val="1000"/>
              </a:spcBef>
              <a:buNone/>
              <a:defRPr sz="1800"/>
            </a:lvl1pPr>
          </a:lstStyle>
          <a:p>
            <a:r>
              <a:rPr lang="en-US" dirty="0"/>
              <a:t>Subheading Text</a:t>
            </a:r>
          </a:p>
        </p:txBody>
      </p:sp>
      <p:sp>
        <p:nvSpPr>
          <p:cNvPr id="19" name="Text Placeholder 1">
            <a:extLst>
              <a:ext uri="{FF2B5EF4-FFF2-40B4-BE49-F238E27FC236}">
                <a16:creationId xmlns:a16="http://schemas.microsoft.com/office/drawing/2014/main" id="{923E1BAD-1632-D51A-811A-7F34958B832F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365759" y="2025675"/>
            <a:ext cx="6682741" cy="1719317"/>
          </a:xfrm>
        </p:spPr>
        <p:txBody>
          <a:bodyPr lIns="0" tIns="0" rIns="0" bIns="0">
            <a:spAutoFit/>
          </a:bodyPr>
          <a:lstStyle>
            <a:lvl1pPr marL="285750" indent="-228600">
              <a:lnSpc>
                <a:spcPct val="114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1400"/>
            </a:lvl1pPr>
            <a:lvl2pPr indent="-228600">
              <a:lnSpc>
                <a:spcPct val="114000"/>
              </a:lnSpc>
              <a:spcBef>
                <a:spcPts val="1000"/>
              </a:spcBef>
              <a:defRPr sz="1400"/>
            </a:lvl2pPr>
            <a:lvl3pPr indent="-228600">
              <a:lnSpc>
                <a:spcPct val="114000"/>
              </a:lnSpc>
              <a:spcBef>
                <a:spcPts val="1000"/>
              </a:spcBef>
              <a:defRPr sz="1400"/>
            </a:lvl3pPr>
            <a:lvl4pPr indent="-228600">
              <a:lnSpc>
                <a:spcPct val="114000"/>
              </a:lnSpc>
              <a:spcBef>
                <a:spcPts val="1000"/>
              </a:spcBef>
              <a:defRPr sz="1400"/>
            </a:lvl4pPr>
            <a:lvl5pPr indent="-228600">
              <a:lnSpc>
                <a:spcPct val="114000"/>
              </a:lnSpc>
              <a:spcBef>
                <a:spcPts val="1000"/>
              </a:spcBef>
              <a:defRPr sz="1400"/>
            </a:lvl5pPr>
          </a:lstStyle>
          <a:p>
            <a:r>
              <a:rPr lang="en-US" dirty="0"/>
              <a:t>Lorem ipsum</a:t>
            </a:r>
          </a:p>
          <a:p>
            <a:pPr lvl="1"/>
            <a:r>
              <a:rPr lang="en-US" dirty="0"/>
              <a:t>Lorem ipsum</a:t>
            </a:r>
          </a:p>
          <a:p>
            <a:pPr lvl="2"/>
            <a:r>
              <a:rPr lang="en-US" dirty="0"/>
              <a:t>Lorem ipsum</a:t>
            </a:r>
          </a:p>
          <a:p>
            <a:pPr lvl="3"/>
            <a:r>
              <a:rPr lang="en-US" dirty="0"/>
              <a:t>Lorem ipsum</a:t>
            </a:r>
          </a:p>
          <a:p>
            <a:pPr lvl="4"/>
            <a:r>
              <a:rPr lang="en-US" dirty="0"/>
              <a:t>Lorem ipsum</a:t>
            </a:r>
          </a:p>
        </p:txBody>
      </p:sp>
      <p:sp>
        <p:nvSpPr>
          <p:cNvPr id="33" name="Oval 32">
            <a:extLst>
              <a:ext uri="{FF2B5EF4-FFF2-40B4-BE49-F238E27FC236}">
                <a16:creationId xmlns:a16="http://schemas.microsoft.com/office/drawing/2014/main" id="{CEA151C6-9F8F-F4C8-4068-41640BBA3EB4}"/>
              </a:ext>
            </a:extLst>
          </p:cNvPr>
          <p:cNvSpPr/>
          <p:nvPr userDrawn="1"/>
        </p:nvSpPr>
        <p:spPr>
          <a:xfrm>
            <a:off x="7506602" y="510219"/>
            <a:ext cx="640080" cy="640080"/>
          </a:xfrm>
          <a:prstGeom prst="ellipse">
            <a:avLst/>
          </a:prstGeom>
          <a:solidFill>
            <a:srgbClr val="E8EEEC"/>
          </a:solidFill>
          <a:ln w="28575">
            <a:solidFill>
              <a:srgbClr val="00644E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5" name="Oval 34">
            <a:extLst>
              <a:ext uri="{FF2B5EF4-FFF2-40B4-BE49-F238E27FC236}">
                <a16:creationId xmlns:a16="http://schemas.microsoft.com/office/drawing/2014/main" id="{0289F020-A6D5-B6C2-EE49-629ABC3A466B}"/>
              </a:ext>
            </a:extLst>
          </p:cNvPr>
          <p:cNvSpPr/>
          <p:nvPr userDrawn="1"/>
        </p:nvSpPr>
        <p:spPr>
          <a:xfrm>
            <a:off x="7506602" y="1660839"/>
            <a:ext cx="640080" cy="640080"/>
          </a:xfrm>
          <a:prstGeom prst="ellipse">
            <a:avLst/>
          </a:prstGeom>
          <a:solidFill>
            <a:srgbClr val="E8EEEC"/>
          </a:solidFill>
          <a:ln w="28575">
            <a:solidFill>
              <a:srgbClr val="00644E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6" name="Oval 35">
            <a:extLst>
              <a:ext uri="{FF2B5EF4-FFF2-40B4-BE49-F238E27FC236}">
                <a16:creationId xmlns:a16="http://schemas.microsoft.com/office/drawing/2014/main" id="{CC9235F2-72C6-FD7B-F6FF-AA096589BF75}"/>
              </a:ext>
            </a:extLst>
          </p:cNvPr>
          <p:cNvSpPr/>
          <p:nvPr userDrawn="1"/>
        </p:nvSpPr>
        <p:spPr>
          <a:xfrm>
            <a:off x="7506602" y="2803839"/>
            <a:ext cx="640080" cy="640080"/>
          </a:xfrm>
          <a:prstGeom prst="ellipse">
            <a:avLst/>
          </a:prstGeom>
          <a:solidFill>
            <a:srgbClr val="E8EEEC"/>
          </a:solidFill>
          <a:ln w="28575">
            <a:solidFill>
              <a:srgbClr val="00644E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7" name="Oval 36">
            <a:extLst>
              <a:ext uri="{FF2B5EF4-FFF2-40B4-BE49-F238E27FC236}">
                <a16:creationId xmlns:a16="http://schemas.microsoft.com/office/drawing/2014/main" id="{2F75E836-8FBE-F10F-DBC7-28C15D69B950}"/>
              </a:ext>
            </a:extLst>
          </p:cNvPr>
          <p:cNvSpPr/>
          <p:nvPr userDrawn="1"/>
        </p:nvSpPr>
        <p:spPr>
          <a:xfrm>
            <a:off x="7506602" y="3950124"/>
            <a:ext cx="640080" cy="640080"/>
          </a:xfrm>
          <a:prstGeom prst="ellipse">
            <a:avLst/>
          </a:prstGeom>
          <a:solidFill>
            <a:srgbClr val="E8EEEC"/>
          </a:solidFill>
          <a:ln w="28575">
            <a:solidFill>
              <a:srgbClr val="00644E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8" name="Oval 37">
            <a:extLst>
              <a:ext uri="{FF2B5EF4-FFF2-40B4-BE49-F238E27FC236}">
                <a16:creationId xmlns:a16="http://schemas.microsoft.com/office/drawing/2014/main" id="{9CF5AFFB-0480-146B-8115-895DFFBF55FC}"/>
              </a:ext>
            </a:extLst>
          </p:cNvPr>
          <p:cNvSpPr/>
          <p:nvPr userDrawn="1"/>
        </p:nvSpPr>
        <p:spPr>
          <a:xfrm>
            <a:off x="7506602" y="5096409"/>
            <a:ext cx="640080" cy="640080"/>
          </a:xfrm>
          <a:prstGeom prst="ellipse">
            <a:avLst/>
          </a:prstGeom>
          <a:solidFill>
            <a:srgbClr val="E8EEEC"/>
          </a:solidFill>
          <a:ln w="28575">
            <a:solidFill>
              <a:srgbClr val="00644E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9" name="Text Placeholder 1">
            <a:extLst>
              <a:ext uri="{FF2B5EF4-FFF2-40B4-BE49-F238E27FC236}">
                <a16:creationId xmlns:a16="http://schemas.microsoft.com/office/drawing/2014/main" id="{1798F6F7-D9ED-3DB9-AFF3-C9E2E2C483C4}"/>
              </a:ext>
            </a:extLst>
          </p:cNvPr>
          <p:cNvSpPr>
            <a:spLocks noGrp="1"/>
          </p:cNvSpPr>
          <p:nvPr>
            <p:ph type="body" sz="quarter" idx="35" hasCustomPrompt="1"/>
          </p:nvPr>
        </p:nvSpPr>
        <p:spPr>
          <a:xfrm>
            <a:off x="8153399" y="472659"/>
            <a:ext cx="4038601" cy="715196"/>
          </a:xfrm>
        </p:spPr>
        <p:txBody>
          <a:bodyPr lIns="182880" tIns="0" rIns="182880" bIns="0" anchor="ctr">
            <a:spAutoFit/>
          </a:bodyPr>
          <a:lstStyle>
            <a:lvl1pPr marL="0" indent="-228600">
              <a:lnSpc>
                <a:spcPct val="114000"/>
              </a:lnSpc>
              <a:spcBef>
                <a:spcPts val="1000"/>
              </a:spcBef>
              <a:buNone/>
              <a:defRPr sz="14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Lorem ipsum dolor sit </a:t>
            </a:r>
            <a:r>
              <a:rPr lang="en-US" dirty="0" err="1"/>
              <a:t>amet</a:t>
            </a:r>
            <a:r>
              <a:rPr lang="en-US" dirty="0"/>
              <a:t>, </a:t>
            </a:r>
            <a:r>
              <a:rPr lang="en-US" dirty="0" err="1"/>
              <a:t>consectetur</a:t>
            </a:r>
            <a:r>
              <a:rPr lang="en-US" dirty="0"/>
              <a:t> </a:t>
            </a:r>
            <a:r>
              <a:rPr lang="en-US" dirty="0" err="1"/>
              <a:t>adipiscing</a:t>
            </a:r>
            <a:r>
              <a:rPr lang="en-US" dirty="0"/>
              <a:t> </a:t>
            </a:r>
            <a:r>
              <a:rPr lang="en-US" dirty="0" err="1"/>
              <a:t>elit</a:t>
            </a:r>
            <a:r>
              <a:rPr lang="en-US" dirty="0"/>
              <a:t>, </a:t>
            </a:r>
            <a:r>
              <a:rPr lang="en-US" dirty="0" err="1"/>
              <a:t>voluptate</a:t>
            </a:r>
            <a:r>
              <a:rPr lang="en-US" dirty="0"/>
              <a:t> </a:t>
            </a:r>
            <a:r>
              <a:rPr lang="en-US" dirty="0" err="1"/>
              <a:t>velit</a:t>
            </a:r>
            <a:r>
              <a:rPr lang="en-US" dirty="0"/>
              <a:t> </a:t>
            </a:r>
            <a:r>
              <a:rPr lang="en-US" dirty="0" err="1"/>
              <a:t>esse</a:t>
            </a:r>
            <a:r>
              <a:rPr lang="en-US" dirty="0"/>
              <a:t> </a:t>
            </a:r>
            <a:r>
              <a:rPr lang="en-US" dirty="0" err="1"/>
              <a:t>cillum</a:t>
            </a:r>
            <a:r>
              <a:rPr lang="en-US" dirty="0"/>
              <a:t> dolore </a:t>
            </a:r>
            <a:r>
              <a:rPr lang="en-US" dirty="0" err="1"/>
              <a:t>eu</a:t>
            </a:r>
            <a:r>
              <a:rPr lang="en-US" dirty="0"/>
              <a:t> </a:t>
            </a:r>
            <a:r>
              <a:rPr lang="en-US" dirty="0" err="1"/>
              <a:t>fugiat</a:t>
            </a:r>
            <a:r>
              <a:rPr lang="en-US" dirty="0"/>
              <a:t> </a:t>
            </a:r>
            <a:r>
              <a:rPr lang="en-US" dirty="0" err="1"/>
              <a:t>nulla</a:t>
            </a:r>
            <a:r>
              <a:rPr lang="en-US" dirty="0"/>
              <a:t> </a:t>
            </a:r>
            <a:r>
              <a:rPr lang="en-US" dirty="0" err="1"/>
              <a:t>pariatur</a:t>
            </a:r>
            <a:endParaRPr lang="en-US" dirty="0"/>
          </a:p>
        </p:txBody>
      </p:sp>
      <p:sp>
        <p:nvSpPr>
          <p:cNvPr id="40" name="Text Placeholder 1">
            <a:extLst>
              <a:ext uri="{FF2B5EF4-FFF2-40B4-BE49-F238E27FC236}">
                <a16:creationId xmlns:a16="http://schemas.microsoft.com/office/drawing/2014/main" id="{922F882F-6318-29AA-8231-1A2CDC609034}"/>
              </a:ext>
            </a:extLst>
          </p:cNvPr>
          <p:cNvSpPr>
            <a:spLocks noGrp="1"/>
          </p:cNvSpPr>
          <p:nvPr>
            <p:ph type="body" sz="quarter" idx="36" hasCustomPrompt="1"/>
          </p:nvPr>
        </p:nvSpPr>
        <p:spPr>
          <a:xfrm>
            <a:off x="8153399" y="1619294"/>
            <a:ext cx="4038601" cy="715196"/>
          </a:xfrm>
        </p:spPr>
        <p:txBody>
          <a:bodyPr lIns="182880" tIns="0" rIns="182880" bIns="0" anchor="ctr">
            <a:spAutoFit/>
          </a:bodyPr>
          <a:lstStyle>
            <a:lvl1pPr marL="0" indent="-228600">
              <a:lnSpc>
                <a:spcPct val="114000"/>
              </a:lnSpc>
              <a:spcBef>
                <a:spcPts val="1000"/>
              </a:spcBef>
              <a:buNone/>
              <a:defRPr sz="14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Lorem ipsum dolor sit </a:t>
            </a:r>
            <a:r>
              <a:rPr lang="en-US" dirty="0" err="1"/>
              <a:t>amet</a:t>
            </a:r>
            <a:r>
              <a:rPr lang="en-US" dirty="0"/>
              <a:t>, </a:t>
            </a:r>
            <a:r>
              <a:rPr lang="en-US" dirty="0" err="1"/>
              <a:t>consectetur</a:t>
            </a:r>
            <a:r>
              <a:rPr lang="en-US" dirty="0"/>
              <a:t> </a:t>
            </a:r>
            <a:r>
              <a:rPr lang="en-US" dirty="0" err="1"/>
              <a:t>adipiscing</a:t>
            </a:r>
            <a:r>
              <a:rPr lang="en-US" dirty="0"/>
              <a:t> </a:t>
            </a:r>
            <a:r>
              <a:rPr lang="en-US" dirty="0" err="1"/>
              <a:t>elit</a:t>
            </a:r>
            <a:r>
              <a:rPr lang="en-US" dirty="0"/>
              <a:t>, </a:t>
            </a:r>
            <a:r>
              <a:rPr lang="en-US" dirty="0" err="1"/>
              <a:t>voluptate</a:t>
            </a:r>
            <a:r>
              <a:rPr lang="en-US" dirty="0"/>
              <a:t> </a:t>
            </a:r>
            <a:r>
              <a:rPr lang="en-US" dirty="0" err="1"/>
              <a:t>velit</a:t>
            </a:r>
            <a:r>
              <a:rPr lang="en-US" dirty="0"/>
              <a:t> </a:t>
            </a:r>
            <a:r>
              <a:rPr lang="en-US" dirty="0" err="1"/>
              <a:t>esse</a:t>
            </a:r>
            <a:r>
              <a:rPr lang="en-US" dirty="0"/>
              <a:t> </a:t>
            </a:r>
            <a:r>
              <a:rPr lang="en-US" dirty="0" err="1"/>
              <a:t>cillum</a:t>
            </a:r>
            <a:r>
              <a:rPr lang="en-US" dirty="0"/>
              <a:t> dolore </a:t>
            </a:r>
            <a:r>
              <a:rPr lang="en-US" dirty="0" err="1"/>
              <a:t>eu</a:t>
            </a:r>
            <a:r>
              <a:rPr lang="en-US" dirty="0"/>
              <a:t> </a:t>
            </a:r>
            <a:r>
              <a:rPr lang="en-US" dirty="0" err="1"/>
              <a:t>fugiat</a:t>
            </a:r>
            <a:r>
              <a:rPr lang="en-US" dirty="0"/>
              <a:t> </a:t>
            </a:r>
            <a:r>
              <a:rPr lang="en-US" dirty="0" err="1"/>
              <a:t>nulla</a:t>
            </a:r>
            <a:r>
              <a:rPr lang="en-US" dirty="0"/>
              <a:t> </a:t>
            </a:r>
            <a:r>
              <a:rPr lang="en-US" dirty="0" err="1"/>
              <a:t>pariatur</a:t>
            </a:r>
            <a:endParaRPr lang="en-US" dirty="0"/>
          </a:p>
        </p:txBody>
      </p:sp>
      <p:sp>
        <p:nvSpPr>
          <p:cNvPr id="41" name="Text Placeholder 1">
            <a:extLst>
              <a:ext uri="{FF2B5EF4-FFF2-40B4-BE49-F238E27FC236}">
                <a16:creationId xmlns:a16="http://schemas.microsoft.com/office/drawing/2014/main" id="{44582D0C-CD8C-69A0-1191-7C24C05A32E5}"/>
              </a:ext>
            </a:extLst>
          </p:cNvPr>
          <p:cNvSpPr>
            <a:spLocks noGrp="1"/>
          </p:cNvSpPr>
          <p:nvPr>
            <p:ph type="body" sz="quarter" idx="37" hasCustomPrompt="1"/>
          </p:nvPr>
        </p:nvSpPr>
        <p:spPr>
          <a:xfrm>
            <a:off x="8153399" y="2765929"/>
            <a:ext cx="4038601" cy="715196"/>
          </a:xfrm>
        </p:spPr>
        <p:txBody>
          <a:bodyPr lIns="182880" tIns="0" rIns="182880" bIns="0" anchor="ctr">
            <a:spAutoFit/>
          </a:bodyPr>
          <a:lstStyle>
            <a:lvl1pPr marL="0" indent="-228600">
              <a:lnSpc>
                <a:spcPct val="114000"/>
              </a:lnSpc>
              <a:spcBef>
                <a:spcPts val="1000"/>
              </a:spcBef>
              <a:buNone/>
              <a:defRPr sz="14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Lorem ipsum dolor sit </a:t>
            </a:r>
            <a:r>
              <a:rPr lang="en-US" dirty="0" err="1"/>
              <a:t>amet</a:t>
            </a:r>
            <a:r>
              <a:rPr lang="en-US" dirty="0"/>
              <a:t>, </a:t>
            </a:r>
            <a:r>
              <a:rPr lang="en-US" dirty="0" err="1"/>
              <a:t>consectetur</a:t>
            </a:r>
            <a:r>
              <a:rPr lang="en-US" dirty="0"/>
              <a:t> </a:t>
            </a:r>
            <a:r>
              <a:rPr lang="en-US" dirty="0" err="1"/>
              <a:t>adipiscing</a:t>
            </a:r>
            <a:r>
              <a:rPr lang="en-US" dirty="0"/>
              <a:t> </a:t>
            </a:r>
            <a:r>
              <a:rPr lang="en-US" dirty="0" err="1"/>
              <a:t>elit</a:t>
            </a:r>
            <a:r>
              <a:rPr lang="en-US" dirty="0"/>
              <a:t>, </a:t>
            </a:r>
            <a:r>
              <a:rPr lang="en-US" dirty="0" err="1"/>
              <a:t>voluptate</a:t>
            </a:r>
            <a:r>
              <a:rPr lang="en-US" dirty="0"/>
              <a:t> </a:t>
            </a:r>
            <a:r>
              <a:rPr lang="en-US" dirty="0" err="1"/>
              <a:t>velit</a:t>
            </a:r>
            <a:r>
              <a:rPr lang="en-US" dirty="0"/>
              <a:t> </a:t>
            </a:r>
            <a:r>
              <a:rPr lang="en-US" dirty="0" err="1"/>
              <a:t>esse</a:t>
            </a:r>
            <a:r>
              <a:rPr lang="en-US" dirty="0"/>
              <a:t> </a:t>
            </a:r>
            <a:r>
              <a:rPr lang="en-US" dirty="0" err="1"/>
              <a:t>cillum</a:t>
            </a:r>
            <a:r>
              <a:rPr lang="en-US" dirty="0"/>
              <a:t> dolore </a:t>
            </a:r>
            <a:r>
              <a:rPr lang="en-US" dirty="0" err="1"/>
              <a:t>eu</a:t>
            </a:r>
            <a:r>
              <a:rPr lang="en-US" dirty="0"/>
              <a:t> </a:t>
            </a:r>
            <a:r>
              <a:rPr lang="en-US" dirty="0" err="1"/>
              <a:t>fugiat</a:t>
            </a:r>
            <a:r>
              <a:rPr lang="en-US" dirty="0"/>
              <a:t> </a:t>
            </a:r>
            <a:r>
              <a:rPr lang="en-US" dirty="0" err="1"/>
              <a:t>nulla</a:t>
            </a:r>
            <a:r>
              <a:rPr lang="en-US" dirty="0"/>
              <a:t> </a:t>
            </a:r>
            <a:r>
              <a:rPr lang="en-US" dirty="0" err="1"/>
              <a:t>pariatur</a:t>
            </a:r>
            <a:endParaRPr lang="en-US" dirty="0"/>
          </a:p>
        </p:txBody>
      </p:sp>
      <p:sp>
        <p:nvSpPr>
          <p:cNvPr id="42" name="Text Placeholder 1">
            <a:extLst>
              <a:ext uri="{FF2B5EF4-FFF2-40B4-BE49-F238E27FC236}">
                <a16:creationId xmlns:a16="http://schemas.microsoft.com/office/drawing/2014/main" id="{9C1189C4-E5EA-16F1-CEEE-70B71D5792F5}"/>
              </a:ext>
            </a:extLst>
          </p:cNvPr>
          <p:cNvSpPr>
            <a:spLocks noGrp="1"/>
          </p:cNvSpPr>
          <p:nvPr>
            <p:ph type="body" sz="quarter" idx="38" hasCustomPrompt="1"/>
          </p:nvPr>
        </p:nvSpPr>
        <p:spPr>
          <a:xfrm>
            <a:off x="8153399" y="3912564"/>
            <a:ext cx="4038601" cy="715196"/>
          </a:xfrm>
        </p:spPr>
        <p:txBody>
          <a:bodyPr lIns="182880" tIns="0" rIns="182880" bIns="0" anchor="ctr">
            <a:spAutoFit/>
          </a:bodyPr>
          <a:lstStyle>
            <a:lvl1pPr marL="0" indent="-228600">
              <a:lnSpc>
                <a:spcPct val="114000"/>
              </a:lnSpc>
              <a:spcBef>
                <a:spcPts val="1000"/>
              </a:spcBef>
              <a:buNone/>
              <a:defRPr sz="14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Lorem ipsum dolor sit </a:t>
            </a:r>
            <a:r>
              <a:rPr lang="en-US" dirty="0" err="1"/>
              <a:t>amet</a:t>
            </a:r>
            <a:r>
              <a:rPr lang="en-US" dirty="0"/>
              <a:t>, </a:t>
            </a:r>
            <a:r>
              <a:rPr lang="en-US" dirty="0" err="1"/>
              <a:t>consectetur</a:t>
            </a:r>
            <a:r>
              <a:rPr lang="en-US" dirty="0"/>
              <a:t> </a:t>
            </a:r>
            <a:r>
              <a:rPr lang="en-US" dirty="0" err="1"/>
              <a:t>adipiscing</a:t>
            </a:r>
            <a:r>
              <a:rPr lang="en-US" dirty="0"/>
              <a:t> </a:t>
            </a:r>
            <a:r>
              <a:rPr lang="en-US" dirty="0" err="1"/>
              <a:t>elit</a:t>
            </a:r>
            <a:r>
              <a:rPr lang="en-US" dirty="0"/>
              <a:t>, </a:t>
            </a:r>
            <a:r>
              <a:rPr lang="en-US" dirty="0" err="1"/>
              <a:t>voluptate</a:t>
            </a:r>
            <a:r>
              <a:rPr lang="en-US" dirty="0"/>
              <a:t> </a:t>
            </a:r>
            <a:r>
              <a:rPr lang="en-US" dirty="0" err="1"/>
              <a:t>velit</a:t>
            </a:r>
            <a:r>
              <a:rPr lang="en-US" dirty="0"/>
              <a:t> </a:t>
            </a:r>
            <a:r>
              <a:rPr lang="en-US" dirty="0" err="1"/>
              <a:t>esse</a:t>
            </a:r>
            <a:r>
              <a:rPr lang="en-US" dirty="0"/>
              <a:t> </a:t>
            </a:r>
            <a:r>
              <a:rPr lang="en-US" dirty="0" err="1"/>
              <a:t>cillum</a:t>
            </a:r>
            <a:r>
              <a:rPr lang="en-US" dirty="0"/>
              <a:t> dolore </a:t>
            </a:r>
            <a:r>
              <a:rPr lang="en-US" dirty="0" err="1"/>
              <a:t>eu</a:t>
            </a:r>
            <a:r>
              <a:rPr lang="en-US" dirty="0"/>
              <a:t> </a:t>
            </a:r>
            <a:r>
              <a:rPr lang="en-US" dirty="0" err="1"/>
              <a:t>fugiat</a:t>
            </a:r>
            <a:r>
              <a:rPr lang="en-US" dirty="0"/>
              <a:t> </a:t>
            </a:r>
            <a:r>
              <a:rPr lang="en-US" dirty="0" err="1"/>
              <a:t>nulla</a:t>
            </a:r>
            <a:r>
              <a:rPr lang="en-US" dirty="0"/>
              <a:t> </a:t>
            </a:r>
            <a:r>
              <a:rPr lang="en-US" dirty="0" err="1"/>
              <a:t>pariatur</a:t>
            </a:r>
            <a:endParaRPr lang="en-US" dirty="0"/>
          </a:p>
        </p:txBody>
      </p:sp>
      <p:sp>
        <p:nvSpPr>
          <p:cNvPr id="43" name="Text Placeholder 1">
            <a:extLst>
              <a:ext uri="{FF2B5EF4-FFF2-40B4-BE49-F238E27FC236}">
                <a16:creationId xmlns:a16="http://schemas.microsoft.com/office/drawing/2014/main" id="{AD87A145-D872-B251-0B2D-8B373E641F7F}"/>
              </a:ext>
            </a:extLst>
          </p:cNvPr>
          <p:cNvSpPr>
            <a:spLocks noGrp="1"/>
          </p:cNvSpPr>
          <p:nvPr>
            <p:ph type="body" sz="quarter" idx="39" hasCustomPrompt="1"/>
          </p:nvPr>
        </p:nvSpPr>
        <p:spPr>
          <a:xfrm>
            <a:off x="8153399" y="5059198"/>
            <a:ext cx="4038601" cy="715196"/>
          </a:xfrm>
        </p:spPr>
        <p:txBody>
          <a:bodyPr lIns="182880" tIns="0" rIns="182880" bIns="0" anchor="ctr">
            <a:spAutoFit/>
          </a:bodyPr>
          <a:lstStyle>
            <a:lvl1pPr marL="0" indent="-228600">
              <a:lnSpc>
                <a:spcPct val="114000"/>
              </a:lnSpc>
              <a:spcBef>
                <a:spcPts val="1000"/>
              </a:spcBef>
              <a:buNone/>
              <a:defRPr sz="14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Lorem ipsum dolor sit </a:t>
            </a:r>
            <a:r>
              <a:rPr lang="en-US" dirty="0" err="1"/>
              <a:t>amet</a:t>
            </a:r>
            <a:r>
              <a:rPr lang="en-US" dirty="0"/>
              <a:t>, </a:t>
            </a:r>
            <a:r>
              <a:rPr lang="en-US" dirty="0" err="1"/>
              <a:t>consectetur</a:t>
            </a:r>
            <a:r>
              <a:rPr lang="en-US" dirty="0"/>
              <a:t> </a:t>
            </a:r>
            <a:r>
              <a:rPr lang="en-US" dirty="0" err="1"/>
              <a:t>adipiscing</a:t>
            </a:r>
            <a:r>
              <a:rPr lang="en-US" dirty="0"/>
              <a:t> </a:t>
            </a:r>
            <a:r>
              <a:rPr lang="en-US" dirty="0" err="1"/>
              <a:t>elit</a:t>
            </a:r>
            <a:r>
              <a:rPr lang="en-US" dirty="0"/>
              <a:t>, </a:t>
            </a:r>
            <a:r>
              <a:rPr lang="en-US" dirty="0" err="1"/>
              <a:t>voluptate</a:t>
            </a:r>
            <a:r>
              <a:rPr lang="en-US" dirty="0"/>
              <a:t> </a:t>
            </a:r>
            <a:r>
              <a:rPr lang="en-US" dirty="0" err="1"/>
              <a:t>velit</a:t>
            </a:r>
            <a:r>
              <a:rPr lang="en-US" dirty="0"/>
              <a:t> </a:t>
            </a:r>
            <a:r>
              <a:rPr lang="en-US" dirty="0" err="1"/>
              <a:t>esse</a:t>
            </a:r>
            <a:r>
              <a:rPr lang="en-US" dirty="0"/>
              <a:t> </a:t>
            </a:r>
            <a:r>
              <a:rPr lang="en-US" dirty="0" err="1"/>
              <a:t>cillum</a:t>
            </a:r>
            <a:r>
              <a:rPr lang="en-US" dirty="0"/>
              <a:t> dolore </a:t>
            </a:r>
            <a:r>
              <a:rPr lang="en-US" dirty="0" err="1"/>
              <a:t>eu</a:t>
            </a:r>
            <a:r>
              <a:rPr lang="en-US" dirty="0"/>
              <a:t> </a:t>
            </a:r>
            <a:r>
              <a:rPr lang="en-US" dirty="0" err="1"/>
              <a:t>fugiat</a:t>
            </a:r>
            <a:r>
              <a:rPr lang="en-US" dirty="0"/>
              <a:t> </a:t>
            </a:r>
            <a:r>
              <a:rPr lang="en-US" dirty="0" err="1"/>
              <a:t>nulla</a:t>
            </a:r>
            <a:r>
              <a:rPr lang="en-US" dirty="0"/>
              <a:t> </a:t>
            </a:r>
            <a:r>
              <a:rPr lang="en-US" dirty="0" err="1"/>
              <a:t>pariatur</a:t>
            </a:r>
            <a:endParaRPr lang="en-US" dirty="0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5CB73AD9-828C-8E4C-96F9-DBF8F4FA2C76}"/>
              </a:ext>
            </a:extLst>
          </p:cNvPr>
          <p:cNvSpPr>
            <a:spLocks noGrp="1"/>
          </p:cNvSpPr>
          <p:nvPr>
            <p:ph type="sldNum" sz="quarter" idx="40"/>
          </p:nvPr>
        </p:nvSpPr>
        <p:spPr/>
        <p:txBody>
          <a:bodyPr/>
          <a:lstStyle>
            <a:lvl1pPr>
              <a:defRPr>
                <a:solidFill>
                  <a:schemeClr val="accent3"/>
                </a:solidFill>
              </a:defRPr>
            </a:lvl1pPr>
          </a:lstStyle>
          <a:p>
            <a:fld id="{CE46CCC6-4865-8642-8023-BB3EC2876169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F5B814B4-975A-1AF0-6D1E-357ACB5F8D3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69023" y="347577"/>
            <a:ext cx="11460480" cy="553998"/>
          </a:xfrm>
          <a:prstGeom prst="rect">
            <a:avLst/>
          </a:prstGeom>
        </p:spPr>
        <p:txBody>
          <a:bodyPr lIns="0" tIns="0" rIns="0" bIns="0" anchor="t">
            <a:spAutoFit/>
          </a:bodyPr>
          <a:lstStyle>
            <a:lvl1pPr>
              <a:lnSpc>
                <a:spcPct val="100000"/>
              </a:lnSpc>
              <a:defRPr sz="3600">
                <a:solidFill>
                  <a:srgbClr val="00644E"/>
                </a:solidFill>
              </a:defRPr>
            </a:lvl1pPr>
          </a:lstStyle>
          <a:p>
            <a:r>
              <a:rPr lang="en-US" b="1" dirty="0"/>
              <a:t>Heading Text</a:t>
            </a:r>
          </a:p>
        </p:txBody>
      </p:sp>
    </p:spTree>
    <p:extLst>
      <p:ext uri="{BB962C8B-B14F-4D97-AF65-F5344CB8AC3E}">
        <p14:creationId xmlns:p14="http://schemas.microsoft.com/office/powerpoint/2010/main" val="97281873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ontent_Image Righ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Round Diagonal Corner of Rectangle 5">
            <a:extLst>
              <a:ext uri="{FF2B5EF4-FFF2-40B4-BE49-F238E27FC236}">
                <a16:creationId xmlns:a16="http://schemas.microsoft.com/office/drawing/2014/main" id="{BFF6801E-A9AB-C978-0DF2-9D1D1F255176}"/>
              </a:ext>
            </a:extLst>
          </p:cNvPr>
          <p:cNvSpPr/>
          <p:nvPr userDrawn="1"/>
        </p:nvSpPr>
        <p:spPr>
          <a:xfrm>
            <a:off x="365760" y="5082888"/>
            <a:ext cx="7270470" cy="708897"/>
          </a:xfrm>
          <a:prstGeom prst="round2DiagRect">
            <a:avLst>
              <a:gd name="adj1" fmla="val 19247"/>
              <a:gd name="adj2" fmla="val 6449"/>
            </a:avLst>
          </a:prstGeom>
          <a:solidFill>
            <a:srgbClr val="DFEDE9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ound Diagonal Corner of Rectangle 5">
            <a:extLst>
              <a:ext uri="{FF2B5EF4-FFF2-40B4-BE49-F238E27FC236}">
                <a16:creationId xmlns:a16="http://schemas.microsoft.com/office/drawing/2014/main" id="{5721E4EE-FB64-9FB0-7173-2B465C84E781}"/>
              </a:ext>
            </a:extLst>
          </p:cNvPr>
          <p:cNvSpPr/>
          <p:nvPr userDrawn="1"/>
        </p:nvSpPr>
        <p:spPr>
          <a:xfrm>
            <a:off x="365760" y="1397996"/>
            <a:ext cx="7270470" cy="708897"/>
          </a:xfrm>
          <a:prstGeom prst="round2DiagRect">
            <a:avLst>
              <a:gd name="adj1" fmla="val 19247"/>
              <a:gd name="adj2" fmla="val 6449"/>
            </a:avLst>
          </a:prstGeom>
          <a:solidFill>
            <a:srgbClr val="DFEDE9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Round Diagonal Corner of Rectangle 5">
            <a:extLst>
              <a:ext uri="{FF2B5EF4-FFF2-40B4-BE49-F238E27FC236}">
                <a16:creationId xmlns:a16="http://schemas.microsoft.com/office/drawing/2014/main" id="{92924F8E-1972-5F05-A760-BCE1779D9549}"/>
              </a:ext>
            </a:extLst>
          </p:cNvPr>
          <p:cNvSpPr/>
          <p:nvPr userDrawn="1"/>
        </p:nvSpPr>
        <p:spPr>
          <a:xfrm>
            <a:off x="365760" y="2319219"/>
            <a:ext cx="7270470" cy="708897"/>
          </a:xfrm>
          <a:prstGeom prst="round2DiagRect">
            <a:avLst>
              <a:gd name="adj1" fmla="val 19247"/>
              <a:gd name="adj2" fmla="val 6449"/>
            </a:avLst>
          </a:prstGeom>
          <a:solidFill>
            <a:srgbClr val="DFEDE9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Round Diagonal Corner of Rectangle 5">
            <a:extLst>
              <a:ext uri="{FF2B5EF4-FFF2-40B4-BE49-F238E27FC236}">
                <a16:creationId xmlns:a16="http://schemas.microsoft.com/office/drawing/2014/main" id="{6EA908C8-77F5-17B9-0B96-333933F06958}"/>
              </a:ext>
            </a:extLst>
          </p:cNvPr>
          <p:cNvSpPr/>
          <p:nvPr userDrawn="1"/>
        </p:nvSpPr>
        <p:spPr>
          <a:xfrm>
            <a:off x="365760" y="3240442"/>
            <a:ext cx="7270470" cy="708897"/>
          </a:xfrm>
          <a:prstGeom prst="round2DiagRect">
            <a:avLst>
              <a:gd name="adj1" fmla="val 19247"/>
              <a:gd name="adj2" fmla="val 6449"/>
            </a:avLst>
          </a:prstGeom>
          <a:solidFill>
            <a:srgbClr val="DFEDE9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" name="Round Diagonal Corner of Rectangle 5">
            <a:extLst>
              <a:ext uri="{FF2B5EF4-FFF2-40B4-BE49-F238E27FC236}">
                <a16:creationId xmlns:a16="http://schemas.microsoft.com/office/drawing/2014/main" id="{012FB388-697D-D2E6-D58D-B11FE5FC8867}"/>
              </a:ext>
            </a:extLst>
          </p:cNvPr>
          <p:cNvSpPr/>
          <p:nvPr userDrawn="1"/>
        </p:nvSpPr>
        <p:spPr>
          <a:xfrm>
            <a:off x="365760" y="4161665"/>
            <a:ext cx="7270470" cy="708897"/>
          </a:xfrm>
          <a:prstGeom prst="round2DiagRect">
            <a:avLst>
              <a:gd name="adj1" fmla="val 19247"/>
              <a:gd name="adj2" fmla="val 6449"/>
            </a:avLst>
          </a:prstGeom>
          <a:solidFill>
            <a:srgbClr val="DFEDE9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Oval 6">
            <a:extLst>
              <a:ext uri="{FF2B5EF4-FFF2-40B4-BE49-F238E27FC236}">
                <a16:creationId xmlns:a16="http://schemas.microsoft.com/office/drawing/2014/main" id="{28D62912-5A8C-EB04-B2E3-C01868C8CD00}"/>
              </a:ext>
            </a:extLst>
          </p:cNvPr>
          <p:cNvSpPr/>
          <p:nvPr userDrawn="1"/>
        </p:nvSpPr>
        <p:spPr>
          <a:xfrm>
            <a:off x="579285" y="1489436"/>
            <a:ext cx="524717" cy="524717"/>
          </a:xfrm>
          <a:prstGeom prst="ellipse">
            <a:avLst/>
          </a:prstGeom>
          <a:solidFill>
            <a:schemeClr val="accent1">
              <a:lumMod val="90000"/>
              <a:lumOff val="1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>
            <a:extLst>
              <a:ext uri="{FF2B5EF4-FFF2-40B4-BE49-F238E27FC236}">
                <a16:creationId xmlns:a16="http://schemas.microsoft.com/office/drawing/2014/main" id="{2859147B-5E8D-FC95-5178-C64718EE3C66}"/>
              </a:ext>
            </a:extLst>
          </p:cNvPr>
          <p:cNvSpPr/>
          <p:nvPr userDrawn="1"/>
        </p:nvSpPr>
        <p:spPr>
          <a:xfrm>
            <a:off x="579285" y="2409177"/>
            <a:ext cx="524717" cy="524717"/>
          </a:xfrm>
          <a:prstGeom prst="ellipse">
            <a:avLst/>
          </a:prstGeom>
          <a:solidFill>
            <a:schemeClr val="accent1">
              <a:lumMod val="90000"/>
              <a:lumOff val="1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Oval 11">
            <a:extLst>
              <a:ext uri="{FF2B5EF4-FFF2-40B4-BE49-F238E27FC236}">
                <a16:creationId xmlns:a16="http://schemas.microsoft.com/office/drawing/2014/main" id="{4D14C833-5422-E650-3CB2-336E0216C1BF}"/>
              </a:ext>
            </a:extLst>
          </p:cNvPr>
          <p:cNvSpPr/>
          <p:nvPr userDrawn="1"/>
        </p:nvSpPr>
        <p:spPr>
          <a:xfrm>
            <a:off x="579285" y="3328918"/>
            <a:ext cx="524717" cy="524717"/>
          </a:xfrm>
          <a:prstGeom prst="ellipse">
            <a:avLst/>
          </a:prstGeom>
          <a:solidFill>
            <a:schemeClr val="accent1">
              <a:lumMod val="90000"/>
              <a:lumOff val="1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Oval 14">
            <a:extLst>
              <a:ext uri="{FF2B5EF4-FFF2-40B4-BE49-F238E27FC236}">
                <a16:creationId xmlns:a16="http://schemas.microsoft.com/office/drawing/2014/main" id="{A97AF73B-2D67-EB3F-05F4-51AB162C0FFA}"/>
              </a:ext>
            </a:extLst>
          </p:cNvPr>
          <p:cNvSpPr/>
          <p:nvPr userDrawn="1"/>
        </p:nvSpPr>
        <p:spPr>
          <a:xfrm>
            <a:off x="579285" y="4260625"/>
            <a:ext cx="524717" cy="524717"/>
          </a:xfrm>
          <a:prstGeom prst="ellipse">
            <a:avLst/>
          </a:prstGeom>
          <a:solidFill>
            <a:schemeClr val="accent1">
              <a:lumMod val="90000"/>
              <a:lumOff val="1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Oval 16">
            <a:extLst>
              <a:ext uri="{FF2B5EF4-FFF2-40B4-BE49-F238E27FC236}">
                <a16:creationId xmlns:a16="http://schemas.microsoft.com/office/drawing/2014/main" id="{67AE0B4E-9B99-F6FE-3858-6686F82DA001}"/>
              </a:ext>
            </a:extLst>
          </p:cNvPr>
          <p:cNvSpPr/>
          <p:nvPr userDrawn="1"/>
        </p:nvSpPr>
        <p:spPr>
          <a:xfrm>
            <a:off x="579285" y="5180366"/>
            <a:ext cx="524717" cy="524717"/>
          </a:xfrm>
          <a:prstGeom prst="ellipse">
            <a:avLst/>
          </a:prstGeom>
          <a:solidFill>
            <a:schemeClr val="accent1">
              <a:lumMod val="90000"/>
              <a:lumOff val="1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85220970-A25B-C57E-C534-835AB5EEA0BF}"/>
              </a:ext>
            </a:extLst>
          </p:cNvPr>
          <p:cNvSpPr/>
          <p:nvPr userDrawn="1"/>
        </p:nvSpPr>
        <p:spPr>
          <a:xfrm>
            <a:off x="6674603" y="0"/>
            <a:ext cx="5517397" cy="6858000"/>
          </a:xfrm>
          <a:prstGeom prst="rect">
            <a:avLst/>
          </a:prstGeom>
          <a:solidFill>
            <a:srgbClr val="00644E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Picture Placeholder 3">
            <a:extLst>
              <a:ext uri="{FF2B5EF4-FFF2-40B4-BE49-F238E27FC236}">
                <a16:creationId xmlns:a16="http://schemas.microsoft.com/office/drawing/2014/main" id="{48275DD9-9428-3FC0-F081-AD94BE9D54A5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6674605" y="0"/>
            <a:ext cx="5517397" cy="6858000"/>
          </a:xfrm>
        </p:spPr>
        <p:txBody>
          <a:bodyPr anchor="ctr"/>
          <a:lstStyle>
            <a:lvl1pPr algn="ctr">
              <a:defRPr b="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Insert Image</a:t>
            </a:r>
          </a:p>
        </p:txBody>
      </p:sp>
      <p:pic>
        <p:nvPicPr>
          <p:cNvPr id="14" name="Graphic 13">
            <a:extLst>
              <a:ext uri="{FF2B5EF4-FFF2-40B4-BE49-F238E27FC236}">
                <a16:creationId xmlns:a16="http://schemas.microsoft.com/office/drawing/2014/main" id="{3CA6E30C-7CF6-4081-D3E5-545FD43389E5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365760" y="6203651"/>
            <a:ext cx="1741974" cy="334995"/>
          </a:xfrm>
          <a:prstGeom prst="rect">
            <a:avLst/>
          </a:prstGeom>
        </p:spPr>
      </p:pic>
      <p:sp>
        <p:nvSpPr>
          <p:cNvPr id="2" name="Body Level One…">
            <a:extLst>
              <a:ext uri="{FF2B5EF4-FFF2-40B4-BE49-F238E27FC236}">
                <a16:creationId xmlns:a16="http://schemas.microsoft.com/office/drawing/2014/main" id="{D82F72DC-B531-E101-AA8B-C1C3F87E9EB5}"/>
              </a:ext>
            </a:extLst>
          </p:cNvPr>
          <p:cNvSpPr txBox="1">
            <a:spLocks noGrp="1"/>
          </p:cNvSpPr>
          <p:nvPr>
            <p:ph type="body" sz="quarter" idx="13" hasCustomPrompt="1"/>
          </p:nvPr>
        </p:nvSpPr>
        <p:spPr>
          <a:xfrm>
            <a:off x="1317527" y="1591977"/>
            <a:ext cx="5145266" cy="316369"/>
          </a:xfrm>
          <a:prstGeom prst="rect">
            <a:avLst/>
          </a:prstGeom>
        </p:spPr>
        <p:txBody>
          <a:bodyPr anchor="ctr">
            <a:spAutoFit/>
          </a:bodyPr>
          <a:lstStyle>
            <a:lvl1pPr marL="0" indent="-228600">
              <a:lnSpc>
                <a:spcPct val="114000"/>
              </a:lnSpc>
              <a:buSzTx/>
              <a:buFontTx/>
              <a:buNone/>
              <a:defRPr sz="1400">
                <a:solidFill>
                  <a:schemeClr val="tx1"/>
                </a:solidFill>
              </a:defRPr>
            </a:lvl1pPr>
            <a:lvl2pPr marL="457200" indent="0">
              <a:lnSpc>
                <a:spcPct val="100000"/>
              </a:lnSpc>
              <a:buFontTx/>
              <a:buNone/>
              <a:defRPr sz="3200">
                <a:solidFill>
                  <a:srgbClr val="F27224"/>
                </a:solidFill>
              </a:defRPr>
            </a:lvl2pPr>
            <a:lvl3pPr marL="914400" indent="0">
              <a:lnSpc>
                <a:spcPct val="100000"/>
              </a:lnSpc>
              <a:buFontTx/>
              <a:buNone/>
              <a:defRPr sz="3200">
                <a:solidFill>
                  <a:srgbClr val="F27224"/>
                </a:solidFill>
              </a:defRPr>
            </a:lvl3pPr>
            <a:lvl4pPr marL="1371600" indent="0">
              <a:lnSpc>
                <a:spcPct val="100000"/>
              </a:lnSpc>
              <a:buFontTx/>
              <a:buNone/>
              <a:defRPr sz="3200">
                <a:solidFill>
                  <a:srgbClr val="F27224"/>
                </a:solidFill>
              </a:defRPr>
            </a:lvl4pPr>
            <a:lvl5pPr marL="1828800" indent="0">
              <a:lnSpc>
                <a:spcPct val="100000"/>
              </a:lnSpc>
              <a:buFontTx/>
              <a:buNone/>
              <a:defRPr sz="3200">
                <a:solidFill>
                  <a:srgbClr val="F27224"/>
                </a:solidFill>
              </a:defRPr>
            </a:lvl5pPr>
          </a:lstStyle>
          <a:p>
            <a:r>
              <a:rPr lang="en-US" dirty="0"/>
              <a:t>Lorem ipsum dolor sit</a:t>
            </a:r>
          </a:p>
        </p:txBody>
      </p:sp>
      <p:sp>
        <p:nvSpPr>
          <p:cNvPr id="26" name="Body Level One…">
            <a:extLst>
              <a:ext uri="{FF2B5EF4-FFF2-40B4-BE49-F238E27FC236}">
                <a16:creationId xmlns:a16="http://schemas.microsoft.com/office/drawing/2014/main" id="{379DE9B3-56C4-3AB6-81F3-7F182D75A351}"/>
              </a:ext>
            </a:extLst>
          </p:cNvPr>
          <p:cNvSpPr txBox="1">
            <a:spLocks noGrp="1"/>
          </p:cNvSpPr>
          <p:nvPr>
            <p:ph type="body" sz="quarter" idx="15" hasCustomPrompt="1"/>
          </p:nvPr>
        </p:nvSpPr>
        <p:spPr>
          <a:xfrm>
            <a:off x="1317527" y="2515521"/>
            <a:ext cx="5145266" cy="316369"/>
          </a:xfrm>
          <a:prstGeom prst="rect">
            <a:avLst/>
          </a:prstGeom>
        </p:spPr>
        <p:txBody>
          <a:bodyPr anchor="ctr">
            <a:spAutoFit/>
          </a:bodyPr>
          <a:lstStyle>
            <a:lvl1pPr marL="0" indent="-228600">
              <a:lnSpc>
                <a:spcPct val="114000"/>
              </a:lnSpc>
              <a:buSzTx/>
              <a:buFontTx/>
              <a:buNone/>
              <a:defRPr sz="1400">
                <a:solidFill>
                  <a:schemeClr val="tx1"/>
                </a:solidFill>
              </a:defRPr>
            </a:lvl1pPr>
            <a:lvl2pPr marL="457200" indent="0">
              <a:lnSpc>
                <a:spcPct val="100000"/>
              </a:lnSpc>
              <a:buFontTx/>
              <a:buNone/>
              <a:defRPr sz="3200">
                <a:solidFill>
                  <a:srgbClr val="F27224"/>
                </a:solidFill>
              </a:defRPr>
            </a:lvl2pPr>
            <a:lvl3pPr marL="914400" indent="0">
              <a:lnSpc>
                <a:spcPct val="100000"/>
              </a:lnSpc>
              <a:buFontTx/>
              <a:buNone/>
              <a:defRPr sz="3200">
                <a:solidFill>
                  <a:srgbClr val="F27224"/>
                </a:solidFill>
              </a:defRPr>
            </a:lvl3pPr>
            <a:lvl4pPr marL="1371600" indent="0">
              <a:lnSpc>
                <a:spcPct val="100000"/>
              </a:lnSpc>
              <a:buFontTx/>
              <a:buNone/>
              <a:defRPr sz="3200">
                <a:solidFill>
                  <a:srgbClr val="F27224"/>
                </a:solidFill>
              </a:defRPr>
            </a:lvl4pPr>
            <a:lvl5pPr marL="1828800" indent="0">
              <a:lnSpc>
                <a:spcPct val="100000"/>
              </a:lnSpc>
              <a:buFontTx/>
              <a:buNone/>
              <a:defRPr sz="3200">
                <a:solidFill>
                  <a:srgbClr val="F27224"/>
                </a:solidFill>
              </a:defRPr>
            </a:lvl5pPr>
          </a:lstStyle>
          <a:p>
            <a:r>
              <a:rPr lang="en-US" dirty="0"/>
              <a:t>Lorem ipsum dolor sit</a:t>
            </a:r>
          </a:p>
        </p:txBody>
      </p:sp>
      <p:sp>
        <p:nvSpPr>
          <p:cNvPr id="27" name="Body Level One…">
            <a:extLst>
              <a:ext uri="{FF2B5EF4-FFF2-40B4-BE49-F238E27FC236}">
                <a16:creationId xmlns:a16="http://schemas.microsoft.com/office/drawing/2014/main" id="{A4763669-D2D2-44A6-AF79-D5A837D86694}"/>
              </a:ext>
            </a:extLst>
          </p:cNvPr>
          <p:cNvSpPr txBox="1">
            <a:spLocks noGrp="1"/>
          </p:cNvSpPr>
          <p:nvPr>
            <p:ph type="body" sz="quarter" idx="16" hasCustomPrompt="1"/>
          </p:nvPr>
        </p:nvSpPr>
        <p:spPr>
          <a:xfrm>
            <a:off x="1317527" y="3429921"/>
            <a:ext cx="5145266" cy="316369"/>
          </a:xfrm>
          <a:prstGeom prst="rect">
            <a:avLst/>
          </a:prstGeom>
        </p:spPr>
        <p:txBody>
          <a:bodyPr anchor="ctr">
            <a:spAutoFit/>
          </a:bodyPr>
          <a:lstStyle>
            <a:lvl1pPr marL="0" indent="-228600">
              <a:lnSpc>
                <a:spcPct val="114000"/>
              </a:lnSpc>
              <a:buSzTx/>
              <a:buFontTx/>
              <a:buNone/>
              <a:defRPr sz="1400">
                <a:solidFill>
                  <a:schemeClr val="tx1"/>
                </a:solidFill>
              </a:defRPr>
            </a:lvl1pPr>
            <a:lvl2pPr marL="457200" indent="0">
              <a:lnSpc>
                <a:spcPct val="100000"/>
              </a:lnSpc>
              <a:buFontTx/>
              <a:buNone/>
              <a:defRPr sz="3200">
                <a:solidFill>
                  <a:srgbClr val="F27224"/>
                </a:solidFill>
              </a:defRPr>
            </a:lvl2pPr>
            <a:lvl3pPr marL="914400" indent="0">
              <a:lnSpc>
                <a:spcPct val="100000"/>
              </a:lnSpc>
              <a:buFontTx/>
              <a:buNone/>
              <a:defRPr sz="3200">
                <a:solidFill>
                  <a:srgbClr val="F27224"/>
                </a:solidFill>
              </a:defRPr>
            </a:lvl3pPr>
            <a:lvl4pPr marL="1371600" indent="0">
              <a:lnSpc>
                <a:spcPct val="100000"/>
              </a:lnSpc>
              <a:buFontTx/>
              <a:buNone/>
              <a:defRPr sz="3200">
                <a:solidFill>
                  <a:srgbClr val="F27224"/>
                </a:solidFill>
              </a:defRPr>
            </a:lvl4pPr>
            <a:lvl5pPr marL="1828800" indent="0">
              <a:lnSpc>
                <a:spcPct val="100000"/>
              </a:lnSpc>
              <a:buFontTx/>
              <a:buNone/>
              <a:defRPr sz="3200">
                <a:solidFill>
                  <a:srgbClr val="F27224"/>
                </a:solidFill>
              </a:defRPr>
            </a:lvl5pPr>
          </a:lstStyle>
          <a:p>
            <a:r>
              <a:rPr lang="en-US" dirty="0"/>
              <a:t>Lorem ipsum dolor sit</a:t>
            </a:r>
          </a:p>
        </p:txBody>
      </p:sp>
      <p:sp>
        <p:nvSpPr>
          <p:cNvPr id="28" name="Body Level One…">
            <a:extLst>
              <a:ext uri="{FF2B5EF4-FFF2-40B4-BE49-F238E27FC236}">
                <a16:creationId xmlns:a16="http://schemas.microsoft.com/office/drawing/2014/main" id="{3264C66B-6173-FF57-8838-8F8DABBB9FD2}"/>
              </a:ext>
            </a:extLst>
          </p:cNvPr>
          <p:cNvSpPr txBox="1">
            <a:spLocks noGrp="1"/>
          </p:cNvSpPr>
          <p:nvPr>
            <p:ph type="body" sz="quarter" idx="17" hasCustomPrompt="1"/>
          </p:nvPr>
        </p:nvSpPr>
        <p:spPr>
          <a:xfrm>
            <a:off x="1317527" y="4353465"/>
            <a:ext cx="5145266" cy="316369"/>
          </a:xfrm>
          <a:prstGeom prst="rect">
            <a:avLst/>
          </a:prstGeom>
        </p:spPr>
        <p:txBody>
          <a:bodyPr anchor="ctr">
            <a:spAutoFit/>
          </a:bodyPr>
          <a:lstStyle>
            <a:lvl1pPr marL="0" indent="-228600">
              <a:lnSpc>
                <a:spcPct val="114000"/>
              </a:lnSpc>
              <a:buSzTx/>
              <a:buFontTx/>
              <a:buNone/>
              <a:defRPr sz="1400">
                <a:solidFill>
                  <a:schemeClr val="tx1"/>
                </a:solidFill>
              </a:defRPr>
            </a:lvl1pPr>
            <a:lvl2pPr marL="457200" indent="0">
              <a:lnSpc>
                <a:spcPct val="100000"/>
              </a:lnSpc>
              <a:buFontTx/>
              <a:buNone/>
              <a:defRPr sz="3200">
                <a:solidFill>
                  <a:srgbClr val="F27224"/>
                </a:solidFill>
              </a:defRPr>
            </a:lvl2pPr>
            <a:lvl3pPr marL="914400" indent="0">
              <a:lnSpc>
                <a:spcPct val="100000"/>
              </a:lnSpc>
              <a:buFontTx/>
              <a:buNone/>
              <a:defRPr sz="3200">
                <a:solidFill>
                  <a:srgbClr val="F27224"/>
                </a:solidFill>
              </a:defRPr>
            </a:lvl3pPr>
            <a:lvl4pPr marL="1371600" indent="0">
              <a:lnSpc>
                <a:spcPct val="100000"/>
              </a:lnSpc>
              <a:buFontTx/>
              <a:buNone/>
              <a:defRPr sz="3200">
                <a:solidFill>
                  <a:srgbClr val="F27224"/>
                </a:solidFill>
              </a:defRPr>
            </a:lvl4pPr>
            <a:lvl5pPr marL="1828800" indent="0">
              <a:lnSpc>
                <a:spcPct val="100000"/>
              </a:lnSpc>
              <a:buFontTx/>
              <a:buNone/>
              <a:defRPr sz="3200">
                <a:solidFill>
                  <a:srgbClr val="F27224"/>
                </a:solidFill>
              </a:defRPr>
            </a:lvl5pPr>
          </a:lstStyle>
          <a:p>
            <a:r>
              <a:rPr lang="en-US" dirty="0"/>
              <a:t>Lorem ipsum dolor sit</a:t>
            </a:r>
          </a:p>
        </p:txBody>
      </p:sp>
      <p:sp>
        <p:nvSpPr>
          <p:cNvPr id="29" name="Body Level One…">
            <a:extLst>
              <a:ext uri="{FF2B5EF4-FFF2-40B4-BE49-F238E27FC236}">
                <a16:creationId xmlns:a16="http://schemas.microsoft.com/office/drawing/2014/main" id="{42AC2FD6-C080-EE9C-3D48-47437B30CB3D}"/>
              </a:ext>
            </a:extLst>
          </p:cNvPr>
          <p:cNvSpPr txBox="1">
            <a:spLocks noGrp="1"/>
          </p:cNvSpPr>
          <p:nvPr>
            <p:ph type="body" sz="quarter" idx="18" hasCustomPrompt="1"/>
          </p:nvPr>
        </p:nvSpPr>
        <p:spPr>
          <a:xfrm>
            <a:off x="1317527" y="5277009"/>
            <a:ext cx="5145266" cy="316369"/>
          </a:xfrm>
          <a:prstGeom prst="rect">
            <a:avLst/>
          </a:prstGeom>
        </p:spPr>
        <p:txBody>
          <a:bodyPr anchor="ctr">
            <a:spAutoFit/>
          </a:bodyPr>
          <a:lstStyle>
            <a:lvl1pPr marL="0" indent="-228600">
              <a:lnSpc>
                <a:spcPct val="114000"/>
              </a:lnSpc>
              <a:buSzTx/>
              <a:buFontTx/>
              <a:buNone/>
              <a:defRPr sz="1400">
                <a:solidFill>
                  <a:schemeClr val="tx1"/>
                </a:solidFill>
              </a:defRPr>
            </a:lvl1pPr>
            <a:lvl2pPr marL="457200" indent="0">
              <a:lnSpc>
                <a:spcPct val="100000"/>
              </a:lnSpc>
              <a:buFontTx/>
              <a:buNone/>
              <a:defRPr sz="3200">
                <a:solidFill>
                  <a:srgbClr val="F27224"/>
                </a:solidFill>
              </a:defRPr>
            </a:lvl2pPr>
            <a:lvl3pPr marL="914400" indent="0">
              <a:lnSpc>
                <a:spcPct val="100000"/>
              </a:lnSpc>
              <a:buFontTx/>
              <a:buNone/>
              <a:defRPr sz="3200">
                <a:solidFill>
                  <a:srgbClr val="F27224"/>
                </a:solidFill>
              </a:defRPr>
            </a:lvl3pPr>
            <a:lvl4pPr marL="1371600" indent="0">
              <a:lnSpc>
                <a:spcPct val="100000"/>
              </a:lnSpc>
              <a:buFontTx/>
              <a:buNone/>
              <a:defRPr sz="3200">
                <a:solidFill>
                  <a:srgbClr val="F27224"/>
                </a:solidFill>
              </a:defRPr>
            </a:lvl4pPr>
            <a:lvl5pPr marL="1828800" indent="0">
              <a:lnSpc>
                <a:spcPct val="100000"/>
              </a:lnSpc>
              <a:buFontTx/>
              <a:buNone/>
              <a:defRPr sz="3200">
                <a:solidFill>
                  <a:srgbClr val="F27224"/>
                </a:solidFill>
              </a:defRPr>
            </a:lvl5pPr>
          </a:lstStyle>
          <a:p>
            <a:r>
              <a:rPr lang="en-US" dirty="0"/>
              <a:t>Lorem ipsum dolor sit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E202D41A-A1A0-D799-783B-01DD9C94EE49}"/>
              </a:ext>
            </a:extLst>
          </p:cNvPr>
          <p:cNvSpPr>
            <a:spLocks noGrp="1"/>
          </p:cNvSpPr>
          <p:nvPr>
            <p:ph type="sldNum" sz="quarter" idx="19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CE46CCC6-4865-8642-8023-BB3EC2876169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9" name="Title 1">
            <a:extLst>
              <a:ext uri="{FF2B5EF4-FFF2-40B4-BE49-F238E27FC236}">
                <a16:creationId xmlns:a16="http://schemas.microsoft.com/office/drawing/2014/main" id="{84990834-F90F-E533-F7DE-E9DE038EC2A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69023" y="347577"/>
            <a:ext cx="11460480" cy="553998"/>
          </a:xfrm>
          <a:prstGeom prst="rect">
            <a:avLst/>
          </a:prstGeom>
        </p:spPr>
        <p:txBody>
          <a:bodyPr lIns="0" tIns="0" rIns="0" bIns="0" anchor="t">
            <a:spAutoFit/>
          </a:bodyPr>
          <a:lstStyle>
            <a:lvl1pPr>
              <a:lnSpc>
                <a:spcPct val="100000"/>
              </a:lnSpc>
              <a:defRPr sz="3600">
                <a:solidFill>
                  <a:srgbClr val="00644E"/>
                </a:solidFill>
              </a:defRPr>
            </a:lvl1pPr>
          </a:lstStyle>
          <a:p>
            <a:r>
              <a:rPr lang="en-US" b="1" dirty="0"/>
              <a:t>Heading Text</a:t>
            </a:r>
          </a:p>
        </p:txBody>
      </p:sp>
    </p:spTree>
    <p:extLst>
      <p:ext uri="{BB962C8B-B14F-4D97-AF65-F5344CB8AC3E}">
        <p14:creationId xmlns:p14="http://schemas.microsoft.com/office/powerpoint/2010/main" val="125743970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_Callout Inf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Graphic 4">
            <a:extLst>
              <a:ext uri="{FF2B5EF4-FFF2-40B4-BE49-F238E27FC236}">
                <a16:creationId xmlns:a16="http://schemas.microsoft.com/office/drawing/2014/main" id="{FD0855B9-ACF4-ACAB-A154-CDC8A699DD7B}"/>
              </a:ext>
            </a:extLst>
          </p:cNvPr>
          <p:cNvPicPr>
            <a:picLocks noChangeAspect="1"/>
          </p:cNvPicPr>
          <p:nvPr userDrawn="1"/>
        </p:nvPicPr>
        <p:blipFill rotWithShape="1">
          <a:blip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rcRect l="24013" t="18911"/>
          <a:stretch/>
        </p:blipFill>
        <p:spPr>
          <a:xfrm>
            <a:off x="0" y="0"/>
            <a:ext cx="1801726" cy="1706791"/>
          </a:xfrm>
          <a:prstGeom prst="rect">
            <a:avLst/>
          </a:prstGeom>
        </p:spPr>
      </p:pic>
      <p:pic>
        <p:nvPicPr>
          <p:cNvPr id="2" name="Graphic 1">
            <a:extLst>
              <a:ext uri="{FF2B5EF4-FFF2-40B4-BE49-F238E27FC236}">
                <a16:creationId xmlns:a16="http://schemas.microsoft.com/office/drawing/2014/main" id="{3D947557-5E4F-FD44-4383-88399B093635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7386221" y="518524"/>
            <a:ext cx="1785971" cy="1785971"/>
          </a:xfrm>
          <a:prstGeom prst="rect">
            <a:avLst/>
          </a:prstGeom>
        </p:spPr>
      </p:pic>
      <p:pic>
        <p:nvPicPr>
          <p:cNvPr id="9" name="Graphic 8">
            <a:extLst>
              <a:ext uri="{FF2B5EF4-FFF2-40B4-BE49-F238E27FC236}">
                <a16:creationId xmlns:a16="http://schemas.microsoft.com/office/drawing/2014/main" id="{73CE84BD-9459-CB0E-6AAF-8D4ACA2EBA38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365760" y="6203651"/>
            <a:ext cx="1741974" cy="334995"/>
          </a:xfrm>
          <a:prstGeom prst="rect">
            <a:avLst/>
          </a:prstGeom>
        </p:spPr>
      </p:pic>
      <p:sp>
        <p:nvSpPr>
          <p:cNvPr id="8" name="Freeform 7">
            <a:extLst>
              <a:ext uri="{FF2B5EF4-FFF2-40B4-BE49-F238E27FC236}">
                <a16:creationId xmlns:a16="http://schemas.microsoft.com/office/drawing/2014/main" id="{0E756811-C505-29A6-6FEC-A6A0E88D8D68}"/>
              </a:ext>
            </a:extLst>
          </p:cNvPr>
          <p:cNvSpPr/>
          <p:nvPr userDrawn="1"/>
        </p:nvSpPr>
        <p:spPr>
          <a:xfrm>
            <a:off x="7826644" y="961173"/>
            <a:ext cx="4365356" cy="5021173"/>
          </a:xfrm>
          <a:custGeom>
            <a:avLst/>
            <a:gdLst>
              <a:gd name="connsiteX0" fmla="*/ 526922 w 4365356"/>
              <a:gd name="connsiteY0" fmla="*/ 0 h 5021173"/>
              <a:gd name="connsiteX1" fmla="*/ 4365356 w 4365356"/>
              <a:gd name="connsiteY1" fmla="*/ 0 h 5021173"/>
              <a:gd name="connsiteX2" fmla="*/ 4365356 w 4365356"/>
              <a:gd name="connsiteY2" fmla="*/ 5021173 h 5021173"/>
              <a:gd name="connsiteX3" fmla="*/ 100725 w 4365356"/>
              <a:gd name="connsiteY3" fmla="*/ 5021173 h 5021173"/>
              <a:gd name="connsiteX4" fmla="*/ 0 w 4365356"/>
              <a:gd name="connsiteY4" fmla="*/ 4920448 h 5021173"/>
              <a:gd name="connsiteX5" fmla="*/ 0 w 4365356"/>
              <a:gd name="connsiteY5" fmla="*/ 526922 h 5021173"/>
              <a:gd name="connsiteX6" fmla="*/ 526922 w 4365356"/>
              <a:gd name="connsiteY6" fmla="*/ 0 h 50211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365356" h="5021173">
                <a:moveTo>
                  <a:pt x="526922" y="0"/>
                </a:moveTo>
                <a:lnTo>
                  <a:pt x="4365356" y="0"/>
                </a:lnTo>
                <a:lnTo>
                  <a:pt x="4365356" y="5021173"/>
                </a:lnTo>
                <a:lnTo>
                  <a:pt x="100725" y="5021173"/>
                </a:lnTo>
                <a:cubicBezTo>
                  <a:pt x="45096" y="5021173"/>
                  <a:pt x="0" y="4976077"/>
                  <a:pt x="0" y="4920448"/>
                </a:cubicBezTo>
                <a:lnTo>
                  <a:pt x="0" y="526922"/>
                </a:lnTo>
                <a:cubicBezTo>
                  <a:pt x="0" y="235911"/>
                  <a:pt x="235911" y="0"/>
                  <a:pt x="526922" y="0"/>
                </a:cubicBezTo>
                <a:close/>
              </a:path>
            </a:pathLst>
          </a:custGeom>
          <a:solidFill>
            <a:srgbClr val="00644E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12" name="Text Placeholder 2">
            <a:extLst>
              <a:ext uri="{FF2B5EF4-FFF2-40B4-BE49-F238E27FC236}">
                <a16:creationId xmlns:a16="http://schemas.microsoft.com/office/drawing/2014/main" id="{CFB6EF25-861D-4967-FB8B-E93613FE1F15}"/>
              </a:ext>
            </a:extLst>
          </p:cNvPr>
          <p:cNvSpPr txBox="1">
            <a:spLocks/>
          </p:cNvSpPr>
          <p:nvPr userDrawn="1"/>
        </p:nvSpPr>
        <p:spPr>
          <a:xfrm>
            <a:off x="7828194" y="959006"/>
            <a:ext cx="4363806" cy="5021173"/>
          </a:xfrm>
          <a:prstGeom prst="rect">
            <a:avLst/>
          </a:prstGeom>
        </p:spPr>
        <p:txBody>
          <a:bodyPr lIns="274320" tIns="274320" rIns="274320" bIns="274320" anchor="ctr"/>
          <a:lstStyle>
            <a:lvl1pPr marL="228600" indent="-228600" algn="l" defTabSz="914400" rtl="0" eaLnBrk="1" latinLnBrk="0" hangingPunct="1">
              <a:lnSpc>
                <a:spcPct val="114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Century Gothic" panose="020B0502020202020204" pitchFamily="34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4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Century Gothic" panose="020B0502020202020204" pitchFamily="34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4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Century Gothic" panose="020B0502020202020204" pitchFamily="34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4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Century Gothic" panose="020B0502020202020204" pitchFamily="34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4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Century Gothic" panose="020B0502020202020204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endParaRPr lang="en-US" sz="1400" dirty="0">
              <a:solidFill>
                <a:schemeClr val="bg1"/>
              </a:solidFill>
            </a:endParaRPr>
          </a:p>
        </p:txBody>
      </p:sp>
      <p:sp>
        <p:nvSpPr>
          <p:cNvPr id="15" name="Text Placeholder 1">
            <a:extLst>
              <a:ext uri="{FF2B5EF4-FFF2-40B4-BE49-F238E27FC236}">
                <a16:creationId xmlns:a16="http://schemas.microsoft.com/office/drawing/2014/main" id="{FD401467-D5B2-9ACC-8927-291E30F050AE}"/>
              </a:ext>
            </a:extLst>
          </p:cNvPr>
          <p:cNvSpPr>
            <a:spLocks noGrp="1"/>
          </p:cNvSpPr>
          <p:nvPr>
            <p:ph type="body" sz="quarter" idx="34" hasCustomPrompt="1"/>
          </p:nvPr>
        </p:nvSpPr>
        <p:spPr>
          <a:xfrm>
            <a:off x="365760" y="1061404"/>
            <a:ext cx="6949442" cy="288028"/>
          </a:xfrm>
        </p:spPr>
        <p:txBody>
          <a:bodyPr lIns="0" tIns="0" rIns="0" bIns="0">
            <a:spAutoFit/>
          </a:bodyPr>
          <a:lstStyle>
            <a:lvl1pPr marL="0" indent="-228600">
              <a:lnSpc>
                <a:spcPct val="114000"/>
              </a:lnSpc>
              <a:spcBef>
                <a:spcPts val="1000"/>
              </a:spcBef>
              <a:buNone/>
              <a:defRPr sz="1800"/>
            </a:lvl1pPr>
          </a:lstStyle>
          <a:p>
            <a:r>
              <a:rPr lang="en-US" dirty="0"/>
              <a:t>Subheading Text</a:t>
            </a:r>
          </a:p>
        </p:txBody>
      </p:sp>
      <p:sp>
        <p:nvSpPr>
          <p:cNvPr id="16" name="Text Placeholder 1">
            <a:extLst>
              <a:ext uri="{FF2B5EF4-FFF2-40B4-BE49-F238E27FC236}">
                <a16:creationId xmlns:a16="http://schemas.microsoft.com/office/drawing/2014/main" id="{EA933FF5-70D8-7470-D5E8-C4E156A84469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365759" y="2025675"/>
            <a:ext cx="6949441" cy="2093137"/>
          </a:xfrm>
        </p:spPr>
        <p:txBody>
          <a:bodyPr lIns="0" tIns="0" rIns="0" bIns="0">
            <a:spAutoFit/>
          </a:bodyPr>
          <a:lstStyle>
            <a:lvl1pPr marL="285750" indent="-228600">
              <a:lnSpc>
                <a:spcPct val="114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1400"/>
            </a:lvl1pPr>
            <a:lvl2pPr indent="-228600">
              <a:lnSpc>
                <a:spcPct val="114000"/>
              </a:lnSpc>
              <a:spcBef>
                <a:spcPts val="1000"/>
              </a:spcBef>
              <a:defRPr/>
            </a:lvl2pPr>
            <a:lvl3pPr indent="-228600">
              <a:lnSpc>
                <a:spcPct val="114000"/>
              </a:lnSpc>
              <a:spcBef>
                <a:spcPts val="1000"/>
              </a:spcBef>
              <a:defRPr/>
            </a:lvl3pPr>
            <a:lvl4pPr indent="-228600">
              <a:lnSpc>
                <a:spcPct val="114000"/>
              </a:lnSpc>
              <a:spcBef>
                <a:spcPts val="1000"/>
              </a:spcBef>
              <a:defRPr/>
            </a:lvl4pPr>
            <a:lvl5pPr indent="-228600">
              <a:lnSpc>
                <a:spcPct val="114000"/>
              </a:lnSpc>
              <a:spcBef>
                <a:spcPts val="1000"/>
              </a:spcBef>
              <a:defRPr/>
            </a:lvl5pPr>
          </a:lstStyle>
          <a:p>
            <a:r>
              <a:rPr lang="en-US" dirty="0"/>
              <a:t>Lorem ipsum</a:t>
            </a:r>
          </a:p>
          <a:p>
            <a:pPr lvl="1"/>
            <a:r>
              <a:rPr lang="en-US" dirty="0"/>
              <a:t>Lorem ipsum</a:t>
            </a:r>
          </a:p>
          <a:p>
            <a:pPr lvl="2"/>
            <a:r>
              <a:rPr lang="en-US" dirty="0"/>
              <a:t>Lorem ipsum</a:t>
            </a:r>
          </a:p>
          <a:p>
            <a:pPr lvl="3"/>
            <a:r>
              <a:rPr lang="en-US" dirty="0"/>
              <a:t>Lorem ipsum</a:t>
            </a:r>
          </a:p>
          <a:p>
            <a:pPr lvl="4"/>
            <a:r>
              <a:rPr lang="en-US" dirty="0"/>
              <a:t>Lorem ipsum</a:t>
            </a:r>
          </a:p>
          <a:p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3BF72DA-A934-8377-8E75-3858F4C5B495}"/>
              </a:ext>
            </a:extLst>
          </p:cNvPr>
          <p:cNvSpPr>
            <a:spLocks noGrp="1"/>
          </p:cNvSpPr>
          <p:nvPr>
            <p:ph type="sldNum" sz="quarter" idx="36"/>
          </p:nvPr>
        </p:nvSpPr>
        <p:spPr/>
        <p:txBody>
          <a:bodyPr/>
          <a:lstStyle>
            <a:lvl1pPr>
              <a:defRPr>
                <a:solidFill>
                  <a:schemeClr val="accent3"/>
                </a:solidFill>
              </a:defRPr>
            </a:lvl1pPr>
          </a:lstStyle>
          <a:p>
            <a:fld id="{CE46CCC6-4865-8642-8023-BB3EC2876169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49EE809B-6E7E-42C8-07B5-6E9DBD8F1F1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69023" y="347577"/>
            <a:ext cx="11460480" cy="553998"/>
          </a:xfrm>
          <a:prstGeom prst="rect">
            <a:avLst/>
          </a:prstGeom>
        </p:spPr>
        <p:txBody>
          <a:bodyPr lIns="0" tIns="0" rIns="0" bIns="0" anchor="t">
            <a:spAutoFit/>
          </a:bodyPr>
          <a:lstStyle>
            <a:lvl1pPr>
              <a:lnSpc>
                <a:spcPct val="100000"/>
              </a:lnSpc>
              <a:defRPr sz="3600">
                <a:solidFill>
                  <a:srgbClr val="00644E"/>
                </a:solidFill>
              </a:defRPr>
            </a:lvl1pPr>
          </a:lstStyle>
          <a:p>
            <a:r>
              <a:rPr lang="en-US" b="1" dirty="0"/>
              <a:t>Heading Text</a:t>
            </a:r>
          </a:p>
        </p:txBody>
      </p:sp>
      <p:sp>
        <p:nvSpPr>
          <p:cNvPr id="10" name="Text Placeholder 1">
            <a:extLst>
              <a:ext uri="{FF2B5EF4-FFF2-40B4-BE49-F238E27FC236}">
                <a16:creationId xmlns:a16="http://schemas.microsoft.com/office/drawing/2014/main" id="{68E74E4B-1461-950C-9679-AD88FD29C5A0}"/>
              </a:ext>
            </a:extLst>
          </p:cNvPr>
          <p:cNvSpPr>
            <a:spLocks noGrp="1"/>
          </p:cNvSpPr>
          <p:nvPr>
            <p:ph type="body" sz="quarter" idx="37" hasCustomPrompt="1"/>
          </p:nvPr>
        </p:nvSpPr>
        <p:spPr>
          <a:xfrm>
            <a:off x="8150034" y="3069543"/>
            <a:ext cx="3749041" cy="715196"/>
          </a:xfrm>
        </p:spPr>
        <p:txBody>
          <a:bodyPr wrap="square" lIns="0" tIns="0" rIns="0" bIns="0">
            <a:spAutoFit/>
          </a:bodyPr>
          <a:lstStyle>
            <a:lvl1pPr marL="57150" indent="0">
              <a:lnSpc>
                <a:spcPct val="114000"/>
              </a:lnSpc>
              <a:spcBef>
                <a:spcPts val="1000"/>
              </a:spcBef>
              <a:buClr>
                <a:schemeClr val="tx1"/>
              </a:buClr>
              <a:buFont typeface="Arial" panose="020B0604020202020204" pitchFamily="34" charset="0"/>
              <a:buNone/>
              <a:defRPr sz="1400">
                <a:solidFill>
                  <a:schemeClr val="bg1"/>
                </a:solidFill>
              </a:defRPr>
            </a:lvl1pPr>
            <a:lvl2pPr indent="-228600">
              <a:lnSpc>
                <a:spcPct val="114000"/>
              </a:lnSpc>
              <a:spcBef>
                <a:spcPts val="1000"/>
              </a:spcBef>
              <a:buClr>
                <a:schemeClr val="tx1"/>
              </a:buClr>
              <a:defRPr>
                <a:solidFill>
                  <a:schemeClr val="tx1"/>
                </a:solidFill>
              </a:defRPr>
            </a:lvl2pPr>
            <a:lvl3pPr indent="-228600">
              <a:lnSpc>
                <a:spcPct val="114000"/>
              </a:lnSpc>
              <a:spcBef>
                <a:spcPts val="1000"/>
              </a:spcBef>
              <a:buClr>
                <a:schemeClr val="tx1"/>
              </a:buClr>
              <a:defRPr>
                <a:solidFill>
                  <a:schemeClr val="tx1"/>
                </a:solidFill>
              </a:defRPr>
            </a:lvl3pPr>
            <a:lvl4pPr indent="-228600">
              <a:lnSpc>
                <a:spcPct val="114000"/>
              </a:lnSpc>
              <a:spcBef>
                <a:spcPts val="1000"/>
              </a:spcBef>
              <a:buClr>
                <a:schemeClr val="tx1"/>
              </a:buClr>
              <a:defRPr>
                <a:solidFill>
                  <a:schemeClr val="tx1"/>
                </a:solidFill>
              </a:defRPr>
            </a:lvl4pPr>
            <a:lvl5pPr indent="-228600">
              <a:lnSpc>
                <a:spcPct val="114000"/>
              </a:lnSpc>
              <a:spcBef>
                <a:spcPts val="1000"/>
              </a:spcBef>
              <a:buClr>
                <a:schemeClr val="tx1"/>
              </a:buClr>
              <a:defRPr>
                <a:solidFill>
                  <a:schemeClr val="tx1"/>
                </a:solidFill>
              </a:defRPr>
            </a:lvl5pPr>
          </a:lstStyle>
          <a:p>
            <a:r>
              <a:rPr lang="en-US" dirty="0"/>
              <a:t>Lorem ipsum dolor sit </a:t>
            </a:r>
            <a:r>
              <a:rPr lang="en-US" dirty="0" err="1"/>
              <a:t>amet</a:t>
            </a:r>
            <a:r>
              <a:rPr lang="en-US" dirty="0"/>
              <a:t>, </a:t>
            </a:r>
            <a:r>
              <a:rPr lang="en-US" dirty="0" err="1"/>
              <a:t>consectetur</a:t>
            </a:r>
            <a:r>
              <a:rPr lang="en-US" dirty="0"/>
              <a:t> </a:t>
            </a:r>
            <a:r>
              <a:rPr lang="en-US" dirty="0" err="1"/>
              <a:t>adipiscing</a:t>
            </a:r>
            <a:r>
              <a:rPr lang="en-US" dirty="0"/>
              <a:t> </a:t>
            </a:r>
            <a:r>
              <a:rPr lang="en-US" dirty="0" err="1"/>
              <a:t>elit</a:t>
            </a:r>
            <a:r>
              <a:rPr lang="en-US" dirty="0"/>
              <a:t>, </a:t>
            </a:r>
            <a:r>
              <a:rPr lang="en-US" dirty="0" err="1"/>
              <a:t>voluptate</a:t>
            </a:r>
            <a:r>
              <a:rPr lang="en-US" dirty="0"/>
              <a:t> </a:t>
            </a:r>
            <a:r>
              <a:rPr lang="en-US" dirty="0" err="1"/>
              <a:t>velit</a:t>
            </a:r>
            <a:r>
              <a:rPr lang="en-US" dirty="0"/>
              <a:t> </a:t>
            </a:r>
            <a:r>
              <a:rPr lang="en-US" dirty="0" err="1"/>
              <a:t>esse</a:t>
            </a:r>
            <a:r>
              <a:rPr lang="en-US" dirty="0"/>
              <a:t> </a:t>
            </a:r>
            <a:r>
              <a:rPr lang="en-US" dirty="0" err="1"/>
              <a:t>cillum</a:t>
            </a:r>
            <a:r>
              <a:rPr lang="en-US" dirty="0"/>
              <a:t> dolore </a:t>
            </a:r>
            <a:r>
              <a:rPr lang="en-US" dirty="0" err="1"/>
              <a:t>eu</a:t>
            </a:r>
            <a:r>
              <a:rPr lang="en-US" dirty="0"/>
              <a:t> </a:t>
            </a:r>
            <a:r>
              <a:rPr lang="en-US" dirty="0" err="1"/>
              <a:t>fugiat</a:t>
            </a:r>
            <a:r>
              <a:rPr lang="en-US" dirty="0"/>
              <a:t> </a:t>
            </a:r>
            <a:r>
              <a:rPr lang="en-US" dirty="0" err="1"/>
              <a:t>nulla</a:t>
            </a:r>
            <a:r>
              <a:rPr lang="en-US" dirty="0"/>
              <a:t> </a:t>
            </a:r>
            <a:r>
              <a:rPr lang="en-US" dirty="0" err="1"/>
              <a:t>pariatur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77866611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_Callout With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tangle 15">
            <a:extLst>
              <a:ext uri="{FF2B5EF4-FFF2-40B4-BE49-F238E27FC236}">
                <a16:creationId xmlns:a16="http://schemas.microsoft.com/office/drawing/2014/main" id="{6CA9C892-AB74-5360-82F3-F6BF4508C293}"/>
              </a:ext>
            </a:extLst>
          </p:cNvPr>
          <p:cNvSpPr/>
          <p:nvPr userDrawn="1"/>
        </p:nvSpPr>
        <p:spPr>
          <a:xfrm>
            <a:off x="1099577" y="875794"/>
            <a:ext cx="11092423" cy="4200907"/>
          </a:xfrm>
          <a:prstGeom prst="rect">
            <a:avLst/>
          </a:prstGeom>
          <a:solidFill>
            <a:srgbClr val="DFEDE9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Graphic 4">
            <a:extLst>
              <a:ext uri="{FF2B5EF4-FFF2-40B4-BE49-F238E27FC236}">
                <a16:creationId xmlns:a16="http://schemas.microsoft.com/office/drawing/2014/main" id="{9FF45839-551B-EA5B-2FDC-CB9B6F2A4713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365760" y="6203651"/>
            <a:ext cx="1741974" cy="334995"/>
          </a:xfrm>
          <a:prstGeom prst="rect">
            <a:avLst/>
          </a:prstGeom>
        </p:spPr>
      </p:pic>
      <p:sp>
        <p:nvSpPr>
          <p:cNvPr id="6" name="Text Placeholder 2">
            <a:extLst>
              <a:ext uri="{FF2B5EF4-FFF2-40B4-BE49-F238E27FC236}">
                <a16:creationId xmlns:a16="http://schemas.microsoft.com/office/drawing/2014/main" id="{DEA4EA20-16F3-7D04-0E72-0C884A0A0F50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6096000" y="2070422"/>
            <a:ext cx="5205046" cy="1811650"/>
          </a:xfrm>
          <a:prstGeom prst="rect">
            <a:avLst/>
          </a:prstGeom>
        </p:spPr>
        <p:txBody>
          <a:bodyPr vert="horz" lIns="0" tIns="45720" rIns="0" bIns="45720" rtlCol="0" anchor="ctr">
            <a:spAutoFit/>
          </a:bodyPr>
          <a:lstStyle>
            <a:lvl1pPr indent="-228600">
              <a:lnSpc>
                <a:spcPct val="114000"/>
              </a:lnSpc>
              <a:spcBef>
                <a:spcPts val="1000"/>
              </a:spcBef>
              <a:defRPr sz="1400"/>
            </a:lvl1pPr>
            <a:lvl2pPr indent="-228600">
              <a:lnSpc>
                <a:spcPct val="114000"/>
              </a:lnSpc>
              <a:spcBef>
                <a:spcPts val="1000"/>
              </a:spcBef>
              <a:defRPr sz="1400"/>
            </a:lvl2pPr>
            <a:lvl3pPr indent="-228600">
              <a:lnSpc>
                <a:spcPct val="114000"/>
              </a:lnSpc>
              <a:spcBef>
                <a:spcPts val="1000"/>
              </a:spcBef>
              <a:defRPr sz="1400"/>
            </a:lvl3pPr>
            <a:lvl4pPr indent="-228600">
              <a:lnSpc>
                <a:spcPct val="114000"/>
              </a:lnSpc>
              <a:spcBef>
                <a:spcPts val="1000"/>
              </a:spcBef>
              <a:defRPr sz="1400"/>
            </a:lvl4pPr>
            <a:lvl5pPr indent="-228600">
              <a:lnSpc>
                <a:spcPct val="114000"/>
              </a:lnSpc>
              <a:spcBef>
                <a:spcPts val="1000"/>
              </a:spcBef>
              <a:defRPr sz="1400"/>
            </a:lvl5pPr>
          </a:lstStyle>
          <a:p>
            <a:r>
              <a:rPr lang="en-US" dirty="0"/>
              <a:t>Lorem ipsum</a:t>
            </a:r>
          </a:p>
          <a:p>
            <a:pPr lvl="1"/>
            <a:r>
              <a:rPr lang="en-US" dirty="0"/>
              <a:t>Lorem ipsum</a:t>
            </a:r>
          </a:p>
          <a:p>
            <a:pPr lvl="2"/>
            <a:r>
              <a:rPr lang="en-US" dirty="0"/>
              <a:t>Lorem ipsum</a:t>
            </a:r>
          </a:p>
          <a:p>
            <a:pPr lvl="3"/>
            <a:r>
              <a:rPr lang="en-US" dirty="0"/>
              <a:t>Lorem ipsum</a:t>
            </a:r>
          </a:p>
          <a:p>
            <a:pPr lvl="4"/>
            <a:r>
              <a:rPr lang="en-US" dirty="0"/>
              <a:t>Lorem ipsum</a:t>
            </a:r>
          </a:p>
        </p:txBody>
      </p:sp>
      <p:sp>
        <p:nvSpPr>
          <p:cNvPr id="7" name="Freeform 6">
            <a:extLst>
              <a:ext uri="{FF2B5EF4-FFF2-40B4-BE49-F238E27FC236}">
                <a16:creationId xmlns:a16="http://schemas.microsoft.com/office/drawing/2014/main" id="{0F8160B9-FFE7-2C40-546B-E129343BE6AC}"/>
              </a:ext>
            </a:extLst>
          </p:cNvPr>
          <p:cNvSpPr/>
          <p:nvPr userDrawn="1"/>
        </p:nvSpPr>
        <p:spPr>
          <a:xfrm>
            <a:off x="0" y="586676"/>
            <a:ext cx="5205047" cy="5293619"/>
          </a:xfrm>
          <a:custGeom>
            <a:avLst/>
            <a:gdLst>
              <a:gd name="connsiteX0" fmla="*/ 2275369 w 5205047"/>
              <a:gd name="connsiteY0" fmla="*/ 0 h 5293619"/>
              <a:gd name="connsiteX1" fmla="*/ 4918337 w 5205047"/>
              <a:gd name="connsiteY1" fmla="*/ 0 h 5293619"/>
              <a:gd name="connsiteX2" fmla="*/ 5205046 w 5205047"/>
              <a:gd name="connsiteY2" fmla="*/ 286709 h 5293619"/>
              <a:gd name="connsiteX3" fmla="*/ 5205046 w 5205047"/>
              <a:gd name="connsiteY3" fmla="*/ 2065180 h 5293619"/>
              <a:gd name="connsiteX4" fmla="*/ 5205047 w 5205047"/>
              <a:gd name="connsiteY4" fmla="*/ 2065200 h 5293619"/>
              <a:gd name="connsiteX5" fmla="*/ 5205047 w 5205047"/>
              <a:gd name="connsiteY5" fmla="*/ 4469466 h 5293619"/>
              <a:gd name="connsiteX6" fmla="*/ 4381545 w 5205047"/>
              <a:gd name="connsiteY6" fmla="*/ 5292968 h 5293619"/>
              <a:gd name="connsiteX7" fmla="*/ 2589734 w 5205047"/>
              <a:gd name="connsiteY7" fmla="*/ 5292968 h 5293619"/>
              <a:gd name="connsiteX8" fmla="*/ 2589734 w 5205047"/>
              <a:gd name="connsiteY8" fmla="*/ 5293619 h 5293619"/>
              <a:gd name="connsiteX9" fmla="*/ 0 w 5205047"/>
              <a:gd name="connsiteY9" fmla="*/ 5293619 h 5293619"/>
              <a:gd name="connsiteX10" fmla="*/ 0 w 5205047"/>
              <a:gd name="connsiteY10" fmla="*/ 651 h 5293619"/>
              <a:gd name="connsiteX11" fmla="*/ 2268911 w 5205047"/>
              <a:gd name="connsiteY11" fmla="*/ 651 h 529361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5205047" h="5293619">
                <a:moveTo>
                  <a:pt x="2275369" y="0"/>
                </a:moveTo>
                <a:lnTo>
                  <a:pt x="4918337" y="0"/>
                </a:lnTo>
                <a:cubicBezTo>
                  <a:pt x="5076682" y="0"/>
                  <a:pt x="5205046" y="128364"/>
                  <a:pt x="5205046" y="286709"/>
                </a:cubicBezTo>
                <a:lnTo>
                  <a:pt x="5205046" y="2065180"/>
                </a:lnTo>
                <a:lnTo>
                  <a:pt x="5205047" y="2065200"/>
                </a:lnTo>
                <a:lnTo>
                  <a:pt x="5205047" y="4469466"/>
                </a:lnTo>
                <a:cubicBezTo>
                  <a:pt x="5205047" y="4924274"/>
                  <a:pt x="4836353" y="5292968"/>
                  <a:pt x="4381545" y="5292968"/>
                </a:cubicBezTo>
                <a:lnTo>
                  <a:pt x="2589734" y="5292968"/>
                </a:lnTo>
                <a:lnTo>
                  <a:pt x="2589734" y="5293619"/>
                </a:lnTo>
                <a:lnTo>
                  <a:pt x="0" y="5293619"/>
                </a:lnTo>
                <a:lnTo>
                  <a:pt x="0" y="651"/>
                </a:lnTo>
                <a:lnTo>
                  <a:pt x="2268911" y="651"/>
                </a:lnTo>
                <a:close/>
              </a:path>
            </a:pathLst>
          </a:custGeom>
          <a:solidFill>
            <a:srgbClr val="00644E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F3B16FC1-24E6-FCB5-2CF3-CBF8BBEE712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00833" y="1948241"/>
            <a:ext cx="3953197" cy="997196"/>
          </a:xfrm>
          <a:prstGeom prst="rect">
            <a:avLst/>
          </a:prstGeom>
        </p:spPr>
        <p:txBody>
          <a:bodyPr lIns="0" tIns="0" rIns="0" bIns="0" anchor="b">
            <a:spAutoFit/>
          </a:bodyPr>
          <a:lstStyle>
            <a:lvl1pPr>
              <a:defRPr sz="3600" b="1" i="0">
                <a:solidFill>
                  <a:schemeClr val="bg1"/>
                </a:solidFill>
                <a:latin typeface="Century Gothic" panose="020B0502020202020204" pitchFamily="34" charset="0"/>
              </a:defRPr>
            </a:lvl1pPr>
          </a:lstStyle>
          <a:p>
            <a:r>
              <a:rPr lang="en-US" dirty="0"/>
              <a:t>Heading</a:t>
            </a:r>
            <a:br>
              <a:rPr lang="en-US" dirty="0"/>
            </a:br>
            <a:r>
              <a:rPr lang="en-US" dirty="0"/>
              <a:t>Text</a:t>
            </a:r>
          </a:p>
        </p:txBody>
      </p:sp>
      <p:sp>
        <p:nvSpPr>
          <p:cNvPr id="9" name="Text Placeholder 11">
            <a:extLst>
              <a:ext uri="{FF2B5EF4-FFF2-40B4-BE49-F238E27FC236}">
                <a16:creationId xmlns:a16="http://schemas.microsoft.com/office/drawing/2014/main" id="{A71768B2-43BA-7D10-8247-7C9660B93BF6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401557" y="3323242"/>
            <a:ext cx="3952473" cy="288028"/>
          </a:xfrm>
          <a:prstGeom prst="rect">
            <a:avLst/>
          </a:prstGeom>
        </p:spPr>
        <p:txBody>
          <a:bodyPr lIns="0" tIns="0" rIns="0" bIns="0">
            <a:spAutoFit/>
          </a:bodyPr>
          <a:lstStyle>
            <a:lvl1pPr marL="0" indent="-228600">
              <a:spcBef>
                <a:spcPts val="1000"/>
              </a:spcBef>
              <a:buNone/>
              <a:defRPr sz="1800" b="0">
                <a:solidFill>
                  <a:schemeClr val="bg1"/>
                </a:solidFill>
                <a:latin typeface="Century Gothic" panose="020B0502020202020204" pitchFamily="34" charset="0"/>
              </a:defRPr>
            </a:lvl1pPr>
            <a:lvl2pPr marL="457200" indent="0">
              <a:buNone/>
              <a:defRPr>
                <a:solidFill>
                  <a:schemeClr val="bg1"/>
                </a:solidFill>
              </a:defRPr>
            </a:lvl2pPr>
            <a:lvl3pPr marL="914400" indent="0">
              <a:buNone/>
              <a:defRPr>
                <a:solidFill>
                  <a:schemeClr val="bg1"/>
                </a:solidFill>
              </a:defRPr>
            </a:lvl3pPr>
            <a:lvl4pPr marL="1371600" indent="0">
              <a:buNone/>
              <a:defRPr>
                <a:solidFill>
                  <a:schemeClr val="bg1"/>
                </a:solidFill>
              </a:defRPr>
            </a:lvl4pPr>
            <a:lvl5pPr marL="1828800" indent="0">
              <a:buNone/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Subheading Text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A7DC0C6E-861E-DCAE-1AD4-D48BD24794EA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/>
        <p:txBody>
          <a:bodyPr/>
          <a:lstStyle>
            <a:lvl1pPr>
              <a:defRPr>
                <a:solidFill>
                  <a:schemeClr val="accent3"/>
                </a:solidFill>
              </a:defRPr>
            </a:lvl1pPr>
          </a:lstStyle>
          <a:p>
            <a:fld id="{CE46CCC6-4865-8642-8023-BB3EC287616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9311345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_Callout with Content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3">
            <a:extLst>
              <a:ext uri="{FF2B5EF4-FFF2-40B4-BE49-F238E27FC236}">
                <a16:creationId xmlns:a16="http://schemas.microsoft.com/office/drawing/2014/main" id="{304D9E1F-FC9C-9F72-78ED-D65340DE4AEE}"/>
              </a:ext>
            </a:extLst>
          </p:cNvPr>
          <p:cNvSpPr/>
          <p:nvPr userDrawn="1"/>
        </p:nvSpPr>
        <p:spPr>
          <a:xfrm>
            <a:off x="0" y="586676"/>
            <a:ext cx="5205047" cy="5293619"/>
          </a:xfrm>
          <a:custGeom>
            <a:avLst/>
            <a:gdLst>
              <a:gd name="connsiteX0" fmla="*/ 2275369 w 5205047"/>
              <a:gd name="connsiteY0" fmla="*/ 0 h 5293619"/>
              <a:gd name="connsiteX1" fmla="*/ 4918337 w 5205047"/>
              <a:gd name="connsiteY1" fmla="*/ 0 h 5293619"/>
              <a:gd name="connsiteX2" fmla="*/ 5205046 w 5205047"/>
              <a:gd name="connsiteY2" fmla="*/ 286709 h 5293619"/>
              <a:gd name="connsiteX3" fmla="*/ 5205046 w 5205047"/>
              <a:gd name="connsiteY3" fmla="*/ 2065180 h 5293619"/>
              <a:gd name="connsiteX4" fmla="*/ 5205047 w 5205047"/>
              <a:gd name="connsiteY4" fmla="*/ 2065200 h 5293619"/>
              <a:gd name="connsiteX5" fmla="*/ 5205047 w 5205047"/>
              <a:gd name="connsiteY5" fmla="*/ 4469466 h 5293619"/>
              <a:gd name="connsiteX6" fmla="*/ 4381545 w 5205047"/>
              <a:gd name="connsiteY6" fmla="*/ 5292968 h 5293619"/>
              <a:gd name="connsiteX7" fmla="*/ 2589734 w 5205047"/>
              <a:gd name="connsiteY7" fmla="*/ 5292968 h 5293619"/>
              <a:gd name="connsiteX8" fmla="*/ 2589734 w 5205047"/>
              <a:gd name="connsiteY8" fmla="*/ 5293619 h 5293619"/>
              <a:gd name="connsiteX9" fmla="*/ 0 w 5205047"/>
              <a:gd name="connsiteY9" fmla="*/ 5293619 h 5293619"/>
              <a:gd name="connsiteX10" fmla="*/ 0 w 5205047"/>
              <a:gd name="connsiteY10" fmla="*/ 651 h 5293619"/>
              <a:gd name="connsiteX11" fmla="*/ 2268911 w 5205047"/>
              <a:gd name="connsiteY11" fmla="*/ 651 h 529361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5205047" h="5293619">
                <a:moveTo>
                  <a:pt x="2275369" y="0"/>
                </a:moveTo>
                <a:lnTo>
                  <a:pt x="4918337" y="0"/>
                </a:lnTo>
                <a:cubicBezTo>
                  <a:pt x="5076682" y="0"/>
                  <a:pt x="5205046" y="128364"/>
                  <a:pt x="5205046" y="286709"/>
                </a:cubicBezTo>
                <a:lnTo>
                  <a:pt x="5205046" y="2065180"/>
                </a:lnTo>
                <a:lnTo>
                  <a:pt x="5205047" y="2065200"/>
                </a:lnTo>
                <a:lnTo>
                  <a:pt x="5205047" y="4469466"/>
                </a:lnTo>
                <a:cubicBezTo>
                  <a:pt x="5205047" y="4924274"/>
                  <a:pt x="4836353" y="5292968"/>
                  <a:pt x="4381545" y="5292968"/>
                </a:cubicBezTo>
                <a:lnTo>
                  <a:pt x="2589734" y="5292968"/>
                </a:lnTo>
                <a:lnTo>
                  <a:pt x="2589734" y="5293619"/>
                </a:lnTo>
                <a:lnTo>
                  <a:pt x="0" y="5293619"/>
                </a:lnTo>
                <a:lnTo>
                  <a:pt x="0" y="651"/>
                </a:lnTo>
                <a:lnTo>
                  <a:pt x="2268911" y="651"/>
                </a:lnTo>
                <a:close/>
              </a:path>
            </a:pathLst>
          </a:custGeom>
          <a:solidFill>
            <a:srgbClr val="00644E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13" name="Text Placeholder 9">
            <a:extLst>
              <a:ext uri="{FF2B5EF4-FFF2-40B4-BE49-F238E27FC236}">
                <a16:creationId xmlns:a16="http://schemas.microsoft.com/office/drawing/2014/main" id="{8C049A9D-2506-90EB-162A-DFCD928B1735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6182499" y="1535085"/>
            <a:ext cx="5205046" cy="224036"/>
          </a:xfrm>
          <a:prstGeom prst="rect">
            <a:avLst/>
          </a:prstGeom>
        </p:spPr>
        <p:txBody>
          <a:bodyPr lIns="0" tIns="0" rIns="0" bIns="0" anchor="ctr">
            <a:spAutoFit/>
          </a:bodyPr>
          <a:lstStyle>
            <a:lvl1pPr marL="171450" indent="-228600">
              <a:lnSpc>
                <a:spcPct val="114000"/>
              </a:lnSpc>
              <a:spcBef>
                <a:spcPts val="1000"/>
              </a:spcBef>
              <a:spcAft>
                <a:spcPts val="1200"/>
              </a:spcAft>
              <a:buClr>
                <a:srgbClr val="00644E"/>
              </a:buClr>
              <a:buFont typeface="Arial" panose="020B0604020202020204" pitchFamily="34" charset="0"/>
              <a:buChar char="•"/>
              <a:tabLst/>
              <a:defRPr sz="1400"/>
            </a:lvl1pPr>
            <a:lvl2pPr marL="11112" indent="0">
              <a:buClr>
                <a:schemeClr val="accent2"/>
              </a:buClr>
              <a:buFont typeface="Arial" panose="020B0604020202020204" pitchFamily="34" charset="0"/>
              <a:buNone/>
              <a:tabLst/>
              <a:defRPr/>
            </a:lvl2pPr>
            <a:lvl3pPr marL="171450" indent="-160338">
              <a:buClr>
                <a:schemeClr val="accent2"/>
              </a:buClr>
              <a:buFont typeface="Arial" panose="020B0604020202020204" pitchFamily="34" charset="0"/>
              <a:buChar char="•"/>
              <a:tabLst/>
              <a:defRPr/>
            </a:lvl3pPr>
            <a:lvl4pPr marL="171450" indent="-160338">
              <a:buClr>
                <a:schemeClr val="accent2"/>
              </a:buClr>
              <a:buFont typeface="Arial" panose="020B0604020202020204" pitchFamily="34" charset="0"/>
              <a:buChar char="•"/>
              <a:tabLst/>
              <a:defRPr/>
            </a:lvl4pPr>
            <a:lvl5pPr marL="171450" indent="-160338">
              <a:buClr>
                <a:schemeClr val="accent2"/>
              </a:buClr>
              <a:buFont typeface="Arial" panose="020B0604020202020204" pitchFamily="34" charset="0"/>
              <a:buChar char="•"/>
              <a:tabLst/>
              <a:defRPr/>
            </a:lvl5pPr>
          </a:lstStyle>
          <a:p>
            <a:pPr lvl="0"/>
            <a:r>
              <a:rPr lang="en-US" dirty="0"/>
              <a:t>Lorem ipsum</a:t>
            </a:r>
          </a:p>
        </p:txBody>
      </p:sp>
      <p:sp>
        <p:nvSpPr>
          <p:cNvPr id="19" name="Text Placeholder 9">
            <a:extLst>
              <a:ext uri="{FF2B5EF4-FFF2-40B4-BE49-F238E27FC236}">
                <a16:creationId xmlns:a16="http://schemas.microsoft.com/office/drawing/2014/main" id="{BF0221CC-C1AD-AE09-AF7B-483092BA8A6D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6182499" y="2246185"/>
            <a:ext cx="5205046" cy="224036"/>
          </a:xfrm>
          <a:prstGeom prst="rect">
            <a:avLst/>
          </a:prstGeom>
        </p:spPr>
        <p:txBody>
          <a:bodyPr lIns="0" tIns="0" rIns="0" bIns="0" anchor="ctr">
            <a:spAutoFit/>
          </a:bodyPr>
          <a:lstStyle>
            <a:lvl1pPr marL="171450" indent="-228600">
              <a:lnSpc>
                <a:spcPct val="114000"/>
              </a:lnSpc>
              <a:spcBef>
                <a:spcPts val="1000"/>
              </a:spcBef>
              <a:spcAft>
                <a:spcPts val="1200"/>
              </a:spcAft>
              <a:buClr>
                <a:srgbClr val="00644E"/>
              </a:buClr>
              <a:buFont typeface="Arial" panose="020B0604020202020204" pitchFamily="34" charset="0"/>
              <a:buChar char="•"/>
              <a:tabLst/>
              <a:defRPr sz="1400"/>
            </a:lvl1pPr>
            <a:lvl2pPr marL="11112" indent="0">
              <a:buClr>
                <a:schemeClr val="accent2"/>
              </a:buClr>
              <a:buFont typeface="Arial" panose="020B0604020202020204" pitchFamily="34" charset="0"/>
              <a:buNone/>
              <a:tabLst/>
              <a:defRPr/>
            </a:lvl2pPr>
            <a:lvl3pPr marL="171450" indent="-160338">
              <a:buClr>
                <a:schemeClr val="accent2"/>
              </a:buClr>
              <a:buFont typeface="Arial" panose="020B0604020202020204" pitchFamily="34" charset="0"/>
              <a:buChar char="•"/>
              <a:tabLst/>
              <a:defRPr/>
            </a:lvl3pPr>
            <a:lvl4pPr marL="171450" indent="-160338">
              <a:buClr>
                <a:schemeClr val="accent2"/>
              </a:buClr>
              <a:buFont typeface="Arial" panose="020B0604020202020204" pitchFamily="34" charset="0"/>
              <a:buChar char="•"/>
              <a:tabLst/>
              <a:defRPr/>
            </a:lvl4pPr>
            <a:lvl5pPr marL="171450" indent="-160338">
              <a:buClr>
                <a:schemeClr val="accent2"/>
              </a:buClr>
              <a:buFont typeface="Arial" panose="020B0604020202020204" pitchFamily="34" charset="0"/>
              <a:buChar char="•"/>
              <a:tabLst/>
              <a:defRPr/>
            </a:lvl5pPr>
          </a:lstStyle>
          <a:p>
            <a:pPr lvl="0"/>
            <a:r>
              <a:rPr lang="en-US" dirty="0"/>
              <a:t>Lorem ipsum</a:t>
            </a:r>
          </a:p>
        </p:txBody>
      </p:sp>
      <p:sp>
        <p:nvSpPr>
          <p:cNvPr id="20" name="Text Placeholder 9">
            <a:extLst>
              <a:ext uri="{FF2B5EF4-FFF2-40B4-BE49-F238E27FC236}">
                <a16:creationId xmlns:a16="http://schemas.microsoft.com/office/drawing/2014/main" id="{1345EFC8-610F-74C0-E4D6-60A022158A30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6182499" y="2970621"/>
            <a:ext cx="5205046" cy="224036"/>
          </a:xfrm>
          <a:prstGeom prst="rect">
            <a:avLst/>
          </a:prstGeom>
        </p:spPr>
        <p:txBody>
          <a:bodyPr lIns="0" tIns="0" rIns="0" bIns="0" anchor="ctr">
            <a:spAutoFit/>
          </a:bodyPr>
          <a:lstStyle>
            <a:lvl1pPr marL="171450" indent="-228600">
              <a:lnSpc>
                <a:spcPct val="114000"/>
              </a:lnSpc>
              <a:spcBef>
                <a:spcPts val="1000"/>
              </a:spcBef>
              <a:spcAft>
                <a:spcPts val="1200"/>
              </a:spcAft>
              <a:buClr>
                <a:srgbClr val="00644E"/>
              </a:buClr>
              <a:buFont typeface="Arial" panose="020B0604020202020204" pitchFamily="34" charset="0"/>
              <a:buChar char="•"/>
              <a:tabLst/>
              <a:defRPr sz="1400"/>
            </a:lvl1pPr>
            <a:lvl2pPr marL="11112" indent="0">
              <a:buClr>
                <a:schemeClr val="accent2"/>
              </a:buClr>
              <a:buFont typeface="Arial" panose="020B0604020202020204" pitchFamily="34" charset="0"/>
              <a:buNone/>
              <a:tabLst/>
              <a:defRPr/>
            </a:lvl2pPr>
            <a:lvl3pPr marL="171450" indent="-160338">
              <a:buClr>
                <a:schemeClr val="accent2"/>
              </a:buClr>
              <a:buFont typeface="Arial" panose="020B0604020202020204" pitchFamily="34" charset="0"/>
              <a:buChar char="•"/>
              <a:tabLst/>
              <a:defRPr/>
            </a:lvl3pPr>
            <a:lvl4pPr marL="171450" indent="-160338">
              <a:buClr>
                <a:schemeClr val="accent2"/>
              </a:buClr>
              <a:buFont typeface="Arial" panose="020B0604020202020204" pitchFamily="34" charset="0"/>
              <a:buChar char="•"/>
              <a:tabLst/>
              <a:defRPr/>
            </a:lvl4pPr>
            <a:lvl5pPr marL="171450" indent="-160338">
              <a:buClr>
                <a:schemeClr val="accent2"/>
              </a:buClr>
              <a:buFont typeface="Arial" panose="020B0604020202020204" pitchFamily="34" charset="0"/>
              <a:buChar char="•"/>
              <a:tabLst/>
              <a:defRPr/>
            </a:lvl5pPr>
          </a:lstStyle>
          <a:p>
            <a:pPr lvl="0"/>
            <a:r>
              <a:rPr lang="en-US" dirty="0"/>
              <a:t>Lorem ipsum</a:t>
            </a:r>
          </a:p>
        </p:txBody>
      </p:sp>
      <p:sp>
        <p:nvSpPr>
          <p:cNvPr id="22" name="Text Placeholder 9">
            <a:extLst>
              <a:ext uri="{FF2B5EF4-FFF2-40B4-BE49-F238E27FC236}">
                <a16:creationId xmlns:a16="http://schemas.microsoft.com/office/drawing/2014/main" id="{EB524033-41D5-D2E5-8C9E-9751F96DA84F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6182499" y="3687772"/>
            <a:ext cx="5205046" cy="224036"/>
          </a:xfrm>
          <a:prstGeom prst="rect">
            <a:avLst/>
          </a:prstGeom>
        </p:spPr>
        <p:txBody>
          <a:bodyPr lIns="0" tIns="0" rIns="0" bIns="0" anchor="ctr">
            <a:spAutoFit/>
          </a:bodyPr>
          <a:lstStyle>
            <a:lvl1pPr marL="171450" indent="-228600">
              <a:lnSpc>
                <a:spcPct val="114000"/>
              </a:lnSpc>
              <a:spcBef>
                <a:spcPts val="1000"/>
              </a:spcBef>
              <a:spcAft>
                <a:spcPts val="1200"/>
              </a:spcAft>
              <a:buClr>
                <a:srgbClr val="00644E"/>
              </a:buClr>
              <a:buFont typeface="Arial" panose="020B0604020202020204" pitchFamily="34" charset="0"/>
              <a:buChar char="•"/>
              <a:tabLst/>
              <a:defRPr sz="1400"/>
            </a:lvl1pPr>
            <a:lvl2pPr marL="11112" indent="0">
              <a:buClr>
                <a:schemeClr val="accent2"/>
              </a:buClr>
              <a:buFont typeface="Arial" panose="020B0604020202020204" pitchFamily="34" charset="0"/>
              <a:buNone/>
              <a:tabLst/>
              <a:defRPr/>
            </a:lvl2pPr>
            <a:lvl3pPr marL="171450" indent="-160338">
              <a:buClr>
                <a:schemeClr val="accent2"/>
              </a:buClr>
              <a:buFont typeface="Arial" panose="020B0604020202020204" pitchFamily="34" charset="0"/>
              <a:buChar char="•"/>
              <a:tabLst/>
              <a:defRPr/>
            </a:lvl3pPr>
            <a:lvl4pPr marL="171450" indent="-160338">
              <a:buClr>
                <a:schemeClr val="accent2"/>
              </a:buClr>
              <a:buFont typeface="Arial" panose="020B0604020202020204" pitchFamily="34" charset="0"/>
              <a:buChar char="•"/>
              <a:tabLst/>
              <a:defRPr/>
            </a:lvl4pPr>
            <a:lvl5pPr marL="171450" indent="-160338">
              <a:buClr>
                <a:schemeClr val="accent2"/>
              </a:buClr>
              <a:buFont typeface="Arial" panose="020B0604020202020204" pitchFamily="34" charset="0"/>
              <a:buChar char="•"/>
              <a:tabLst/>
              <a:defRPr/>
            </a:lvl5pPr>
          </a:lstStyle>
          <a:p>
            <a:pPr lvl="0"/>
            <a:r>
              <a:rPr lang="en-US" dirty="0"/>
              <a:t>Lorem ipsum</a:t>
            </a:r>
          </a:p>
        </p:txBody>
      </p:sp>
      <p:sp>
        <p:nvSpPr>
          <p:cNvPr id="23" name="Text Placeholder 9">
            <a:extLst>
              <a:ext uri="{FF2B5EF4-FFF2-40B4-BE49-F238E27FC236}">
                <a16:creationId xmlns:a16="http://schemas.microsoft.com/office/drawing/2014/main" id="{F61705CE-4211-621D-060C-3B856161753B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6182499" y="4404923"/>
            <a:ext cx="5205046" cy="224036"/>
          </a:xfrm>
          <a:prstGeom prst="rect">
            <a:avLst/>
          </a:prstGeom>
        </p:spPr>
        <p:txBody>
          <a:bodyPr lIns="0" tIns="0" rIns="0" bIns="0" anchor="ctr">
            <a:spAutoFit/>
          </a:bodyPr>
          <a:lstStyle>
            <a:lvl1pPr marL="171450" indent="-228600">
              <a:lnSpc>
                <a:spcPct val="114000"/>
              </a:lnSpc>
              <a:spcBef>
                <a:spcPts val="1000"/>
              </a:spcBef>
              <a:spcAft>
                <a:spcPts val="1200"/>
              </a:spcAft>
              <a:buClr>
                <a:srgbClr val="00644E"/>
              </a:buClr>
              <a:buFont typeface="Arial" panose="020B0604020202020204" pitchFamily="34" charset="0"/>
              <a:buChar char="•"/>
              <a:tabLst/>
              <a:defRPr sz="1400"/>
            </a:lvl1pPr>
            <a:lvl2pPr marL="11112" indent="0">
              <a:buClr>
                <a:schemeClr val="accent2"/>
              </a:buClr>
              <a:buFont typeface="Arial" panose="020B0604020202020204" pitchFamily="34" charset="0"/>
              <a:buNone/>
              <a:tabLst/>
              <a:defRPr/>
            </a:lvl2pPr>
            <a:lvl3pPr marL="171450" indent="-160338">
              <a:buClr>
                <a:schemeClr val="accent2"/>
              </a:buClr>
              <a:buFont typeface="Arial" panose="020B0604020202020204" pitchFamily="34" charset="0"/>
              <a:buChar char="•"/>
              <a:tabLst/>
              <a:defRPr/>
            </a:lvl3pPr>
            <a:lvl4pPr marL="171450" indent="-160338">
              <a:buClr>
                <a:schemeClr val="accent2"/>
              </a:buClr>
              <a:buFont typeface="Arial" panose="020B0604020202020204" pitchFamily="34" charset="0"/>
              <a:buChar char="•"/>
              <a:tabLst/>
              <a:defRPr/>
            </a:lvl4pPr>
            <a:lvl5pPr marL="171450" indent="-160338">
              <a:buClr>
                <a:schemeClr val="accent2"/>
              </a:buClr>
              <a:buFont typeface="Arial" panose="020B0604020202020204" pitchFamily="34" charset="0"/>
              <a:buChar char="•"/>
              <a:tabLst/>
              <a:defRPr/>
            </a:lvl5pPr>
          </a:lstStyle>
          <a:p>
            <a:pPr lvl="0"/>
            <a:r>
              <a:rPr lang="en-US" dirty="0"/>
              <a:t>Lorem ipsum</a:t>
            </a:r>
          </a:p>
        </p:txBody>
      </p:sp>
      <p:sp>
        <p:nvSpPr>
          <p:cNvPr id="10" name="Title 1">
            <a:extLst>
              <a:ext uri="{FF2B5EF4-FFF2-40B4-BE49-F238E27FC236}">
                <a16:creationId xmlns:a16="http://schemas.microsoft.com/office/drawing/2014/main" id="{53E261D6-F871-34DB-AD60-1DC517B32E1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00833" y="1948241"/>
            <a:ext cx="3953197" cy="997196"/>
          </a:xfrm>
          <a:prstGeom prst="rect">
            <a:avLst/>
          </a:prstGeom>
        </p:spPr>
        <p:txBody>
          <a:bodyPr lIns="0" tIns="0" rIns="0" bIns="0" anchor="b">
            <a:spAutoFit/>
          </a:bodyPr>
          <a:lstStyle>
            <a:lvl1pPr>
              <a:defRPr sz="3600" b="1" i="0">
                <a:solidFill>
                  <a:schemeClr val="bg1"/>
                </a:solidFill>
                <a:latin typeface="Century Gothic" panose="020B0502020202020204" pitchFamily="34" charset="0"/>
              </a:defRPr>
            </a:lvl1pPr>
          </a:lstStyle>
          <a:p>
            <a:r>
              <a:rPr lang="en-US" dirty="0"/>
              <a:t>Heading</a:t>
            </a:r>
            <a:br>
              <a:rPr lang="en-US" dirty="0"/>
            </a:br>
            <a:r>
              <a:rPr lang="en-US" dirty="0"/>
              <a:t>Text</a:t>
            </a:r>
          </a:p>
        </p:txBody>
      </p:sp>
      <p:sp>
        <p:nvSpPr>
          <p:cNvPr id="11" name="Text Placeholder 11">
            <a:extLst>
              <a:ext uri="{FF2B5EF4-FFF2-40B4-BE49-F238E27FC236}">
                <a16:creationId xmlns:a16="http://schemas.microsoft.com/office/drawing/2014/main" id="{46EBE500-8545-020B-C51C-5B1A27FE9D94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401557" y="3323242"/>
            <a:ext cx="3952473" cy="288028"/>
          </a:xfrm>
          <a:prstGeom prst="rect">
            <a:avLst/>
          </a:prstGeom>
        </p:spPr>
        <p:txBody>
          <a:bodyPr lIns="0" tIns="0" rIns="0" bIns="0">
            <a:spAutoFit/>
          </a:bodyPr>
          <a:lstStyle>
            <a:lvl1pPr marL="0" indent="-228600">
              <a:spcBef>
                <a:spcPts val="1000"/>
              </a:spcBef>
              <a:buNone/>
              <a:defRPr sz="1800" b="0">
                <a:solidFill>
                  <a:schemeClr val="bg1"/>
                </a:solidFill>
                <a:latin typeface="Century Gothic" panose="020B0502020202020204" pitchFamily="34" charset="0"/>
              </a:defRPr>
            </a:lvl1pPr>
            <a:lvl2pPr marL="457200" indent="0">
              <a:buNone/>
              <a:defRPr>
                <a:solidFill>
                  <a:schemeClr val="bg1"/>
                </a:solidFill>
              </a:defRPr>
            </a:lvl2pPr>
            <a:lvl3pPr marL="914400" indent="0">
              <a:buNone/>
              <a:defRPr>
                <a:solidFill>
                  <a:schemeClr val="bg1"/>
                </a:solidFill>
              </a:defRPr>
            </a:lvl3pPr>
            <a:lvl4pPr marL="1371600" indent="0">
              <a:buNone/>
              <a:defRPr>
                <a:solidFill>
                  <a:schemeClr val="bg1"/>
                </a:solidFill>
              </a:defRPr>
            </a:lvl4pPr>
            <a:lvl5pPr marL="1828800" indent="0">
              <a:buNone/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Subheading Text</a:t>
            </a:r>
          </a:p>
        </p:txBody>
      </p:sp>
      <p:pic>
        <p:nvPicPr>
          <p:cNvPr id="14" name="Graphic 13">
            <a:extLst>
              <a:ext uri="{FF2B5EF4-FFF2-40B4-BE49-F238E27FC236}">
                <a16:creationId xmlns:a16="http://schemas.microsoft.com/office/drawing/2014/main" id="{3CA6E30C-7CF6-4081-D3E5-545FD43389E5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365760" y="6203651"/>
            <a:ext cx="1741974" cy="334995"/>
          </a:xfrm>
          <a:prstGeom prst="rect">
            <a:avLst/>
          </a:prstGeom>
        </p:spPr>
      </p:pic>
      <p:pic>
        <p:nvPicPr>
          <p:cNvPr id="2" name="Graphic 1">
            <a:extLst>
              <a:ext uri="{FF2B5EF4-FFF2-40B4-BE49-F238E27FC236}">
                <a16:creationId xmlns:a16="http://schemas.microsoft.com/office/drawing/2014/main" id="{A3E715D8-63E3-9536-89DE-4DC67E4F41A3}"/>
              </a:ext>
            </a:extLst>
          </p:cNvPr>
          <p:cNvPicPr>
            <a:picLocks noChangeAspect="1"/>
          </p:cNvPicPr>
          <p:nvPr userDrawn="1"/>
        </p:nvPicPr>
        <p:blipFill rotWithShape="1">
          <a:blip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 t="50000" r="50000"/>
          <a:stretch/>
        </p:blipFill>
        <p:spPr>
          <a:xfrm>
            <a:off x="10857390" y="0"/>
            <a:ext cx="1334610" cy="1334610"/>
          </a:xfrm>
          <a:prstGeom prst="rect">
            <a:avLst/>
          </a:prstGeom>
        </p:spPr>
      </p:pic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CB9AA266-A072-7BCE-FAEC-9A9E5EEACB1F}"/>
              </a:ext>
            </a:extLst>
          </p:cNvPr>
          <p:cNvSpPr>
            <a:spLocks noGrp="1"/>
          </p:cNvSpPr>
          <p:nvPr>
            <p:ph type="sldNum" sz="quarter" idx="20"/>
          </p:nvPr>
        </p:nvSpPr>
        <p:spPr/>
        <p:txBody>
          <a:bodyPr/>
          <a:lstStyle>
            <a:lvl1pPr>
              <a:defRPr>
                <a:solidFill>
                  <a:schemeClr val="accent3"/>
                </a:solidFill>
              </a:defRPr>
            </a:lvl1pPr>
          </a:lstStyle>
          <a:p>
            <a:fld id="{CE46CCC6-4865-8642-8023-BB3EC287616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1397432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_Callout Content Le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CF3879B9-C9B5-10D8-D1C1-A6B21878C612}"/>
              </a:ext>
            </a:extLst>
          </p:cNvPr>
          <p:cNvSpPr/>
          <p:nvPr userDrawn="1"/>
        </p:nvSpPr>
        <p:spPr>
          <a:xfrm>
            <a:off x="0" y="0"/>
            <a:ext cx="4130040" cy="6858000"/>
          </a:xfrm>
          <a:prstGeom prst="rect">
            <a:avLst/>
          </a:prstGeom>
          <a:solidFill>
            <a:srgbClr val="00644E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4" name="Graphic 13">
            <a:extLst>
              <a:ext uri="{FF2B5EF4-FFF2-40B4-BE49-F238E27FC236}">
                <a16:creationId xmlns:a16="http://schemas.microsoft.com/office/drawing/2014/main" id="{3CA6E30C-7CF6-4081-D3E5-545FD43389E5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365760" y="6203651"/>
            <a:ext cx="1741974" cy="334995"/>
          </a:xfrm>
          <a:prstGeom prst="rect">
            <a:avLst/>
          </a:prstGeom>
        </p:spPr>
      </p:pic>
      <p:sp>
        <p:nvSpPr>
          <p:cNvPr id="7" name="Title 1">
            <a:extLst>
              <a:ext uri="{FF2B5EF4-FFF2-40B4-BE49-F238E27FC236}">
                <a16:creationId xmlns:a16="http://schemas.microsoft.com/office/drawing/2014/main" id="{F3C3EC12-6C31-DD9D-486B-FE81832E3D8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483823" y="347577"/>
            <a:ext cx="7345680" cy="553998"/>
          </a:xfrm>
          <a:prstGeom prst="rect">
            <a:avLst/>
          </a:prstGeom>
        </p:spPr>
        <p:txBody>
          <a:bodyPr lIns="0" tIns="0" rIns="0" bIns="0" anchor="t">
            <a:spAutoFit/>
          </a:bodyPr>
          <a:lstStyle>
            <a:lvl1pPr>
              <a:lnSpc>
                <a:spcPct val="100000"/>
              </a:lnSpc>
              <a:defRPr sz="3600">
                <a:solidFill>
                  <a:srgbClr val="00644E"/>
                </a:solidFill>
              </a:defRPr>
            </a:lvl1pPr>
          </a:lstStyle>
          <a:p>
            <a:r>
              <a:rPr lang="en-US" b="1" dirty="0"/>
              <a:t>Heading Text</a:t>
            </a:r>
          </a:p>
        </p:txBody>
      </p:sp>
      <p:sp>
        <p:nvSpPr>
          <p:cNvPr id="9" name="Text Placeholder 1">
            <a:extLst>
              <a:ext uri="{FF2B5EF4-FFF2-40B4-BE49-F238E27FC236}">
                <a16:creationId xmlns:a16="http://schemas.microsoft.com/office/drawing/2014/main" id="{AAB0E538-0200-D11C-B43F-E33121D726B1}"/>
              </a:ext>
            </a:extLst>
          </p:cNvPr>
          <p:cNvSpPr>
            <a:spLocks noGrp="1"/>
          </p:cNvSpPr>
          <p:nvPr>
            <p:ph type="body" sz="quarter" idx="35" hasCustomPrompt="1"/>
          </p:nvPr>
        </p:nvSpPr>
        <p:spPr>
          <a:xfrm>
            <a:off x="365760" y="4876740"/>
            <a:ext cx="3421380" cy="960776"/>
          </a:xfrm>
        </p:spPr>
        <p:txBody>
          <a:bodyPr lIns="0" tIns="0" rIns="0" bIns="0" anchor="ctr">
            <a:spAutoFit/>
          </a:bodyPr>
          <a:lstStyle>
            <a:lvl1pPr marL="0" indent="-228600">
              <a:lnSpc>
                <a:spcPct val="114000"/>
              </a:lnSpc>
              <a:buNone/>
              <a:defRPr sz="14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Lorem ipsum dolor sit </a:t>
            </a:r>
            <a:r>
              <a:rPr lang="en-US" dirty="0" err="1"/>
              <a:t>amet</a:t>
            </a:r>
            <a:r>
              <a:rPr lang="en-US" dirty="0"/>
              <a:t>, </a:t>
            </a:r>
            <a:r>
              <a:rPr lang="en-US" dirty="0" err="1"/>
              <a:t>consectetur</a:t>
            </a:r>
            <a:r>
              <a:rPr lang="en-US" dirty="0"/>
              <a:t> </a:t>
            </a:r>
            <a:r>
              <a:rPr lang="en-US" dirty="0" err="1"/>
              <a:t>adipiscing</a:t>
            </a:r>
            <a:r>
              <a:rPr lang="en-US" dirty="0"/>
              <a:t> </a:t>
            </a:r>
            <a:r>
              <a:rPr lang="en-US" dirty="0" err="1"/>
              <a:t>elit</a:t>
            </a:r>
            <a:r>
              <a:rPr lang="en-US" dirty="0"/>
              <a:t>, </a:t>
            </a:r>
            <a:r>
              <a:rPr lang="en-US" dirty="0" err="1"/>
              <a:t>voluptate</a:t>
            </a:r>
            <a:r>
              <a:rPr lang="en-US" dirty="0"/>
              <a:t> </a:t>
            </a:r>
            <a:r>
              <a:rPr lang="en-US" dirty="0" err="1"/>
              <a:t>velit</a:t>
            </a:r>
            <a:r>
              <a:rPr lang="en-US" dirty="0"/>
              <a:t> </a:t>
            </a:r>
            <a:r>
              <a:rPr lang="en-US" dirty="0" err="1"/>
              <a:t>esse</a:t>
            </a:r>
            <a:r>
              <a:rPr lang="en-US" dirty="0"/>
              <a:t> </a:t>
            </a:r>
            <a:r>
              <a:rPr lang="en-US" dirty="0" err="1"/>
              <a:t>cillum</a:t>
            </a:r>
            <a:r>
              <a:rPr lang="en-US" dirty="0"/>
              <a:t> dolore </a:t>
            </a:r>
            <a:r>
              <a:rPr lang="en-US" dirty="0" err="1"/>
              <a:t>eu</a:t>
            </a:r>
            <a:r>
              <a:rPr lang="en-US" dirty="0"/>
              <a:t> </a:t>
            </a:r>
            <a:r>
              <a:rPr lang="en-US" dirty="0" err="1"/>
              <a:t>fugiat</a:t>
            </a:r>
            <a:r>
              <a:rPr lang="en-US" dirty="0"/>
              <a:t> </a:t>
            </a:r>
            <a:r>
              <a:rPr lang="en-US" dirty="0" err="1"/>
              <a:t>nulla</a:t>
            </a:r>
            <a:r>
              <a:rPr lang="en-US" dirty="0"/>
              <a:t> </a:t>
            </a:r>
            <a:r>
              <a:rPr lang="en-US" dirty="0" err="1"/>
              <a:t>pariatur</a:t>
            </a:r>
            <a:endParaRPr lang="en-US" dirty="0"/>
          </a:p>
        </p:txBody>
      </p:sp>
      <p:sp>
        <p:nvSpPr>
          <p:cNvPr id="12" name="Text Placeholder 1">
            <a:extLst>
              <a:ext uri="{FF2B5EF4-FFF2-40B4-BE49-F238E27FC236}">
                <a16:creationId xmlns:a16="http://schemas.microsoft.com/office/drawing/2014/main" id="{F1A6B71F-F2DD-F54E-E9B2-C368760FF687}"/>
              </a:ext>
            </a:extLst>
          </p:cNvPr>
          <p:cNvSpPr>
            <a:spLocks noGrp="1"/>
          </p:cNvSpPr>
          <p:nvPr>
            <p:ph type="body" sz="quarter" idx="36" hasCustomPrompt="1"/>
          </p:nvPr>
        </p:nvSpPr>
        <p:spPr>
          <a:xfrm>
            <a:off x="365760" y="3726120"/>
            <a:ext cx="3421380" cy="960776"/>
          </a:xfrm>
        </p:spPr>
        <p:txBody>
          <a:bodyPr lIns="0" tIns="0" rIns="0" bIns="0" anchor="ctr">
            <a:spAutoFit/>
          </a:bodyPr>
          <a:lstStyle>
            <a:lvl1pPr marL="0" indent="-228600">
              <a:lnSpc>
                <a:spcPct val="114000"/>
              </a:lnSpc>
              <a:buNone/>
              <a:defRPr sz="14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Lorem ipsum dolor sit </a:t>
            </a:r>
            <a:r>
              <a:rPr lang="en-US" dirty="0" err="1"/>
              <a:t>amet</a:t>
            </a:r>
            <a:r>
              <a:rPr lang="en-US" dirty="0"/>
              <a:t>, </a:t>
            </a:r>
            <a:r>
              <a:rPr lang="en-US" dirty="0" err="1"/>
              <a:t>consectetur</a:t>
            </a:r>
            <a:r>
              <a:rPr lang="en-US" dirty="0"/>
              <a:t> </a:t>
            </a:r>
            <a:r>
              <a:rPr lang="en-US" dirty="0" err="1"/>
              <a:t>adipiscing</a:t>
            </a:r>
            <a:r>
              <a:rPr lang="en-US" dirty="0"/>
              <a:t> </a:t>
            </a:r>
            <a:r>
              <a:rPr lang="en-US" dirty="0" err="1"/>
              <a:t>elit</a:t>
            </a:r>
            <a:r>
              <a:rPr lang="en-US" dirty="0"/>
              <a:t>, </a:t>
            </a:r>
            <a:r>
              <a:rPr lang="en-US" dirty="0" err="1"/>
              <a:t>voluptate</a:t>
            </a:r>
            <a:r>
              <a:rPr lang="en-US" dirty="0"/>
              <a:t> </a:t>
            </a:r>
            <a:r>
              <a:rPr lang="en-US" dirty="0" err="1"/>
              <a:t>velit</a:t>
            </a:r>
            <a:r>
              <a:rPr lang="en-US" dirty="0"/>
              <a:t> </a:t>
            </a:r>
            <a:r>
              <a:rPr lang="en-US" dirty="0" err="1"/>
              <a:t>esse</a:t>
            </a:r>
            <a:r>
              <a:rPr lang="en-US" dirty="0"/>
              <a:t> </a:t>
            </a:r>
            <a:r>
              <a:rPr lang="en-US" dirty="0" err="1"/>
              <a:t>cillum</a:t>
            </a:r>
            <a:r>
              <a:rPr lang="en-US" dirty="0"/>
              <a:t> dolore </a:t>
            </a:r>
            <a:r>
              <a:rPr lang="en-US" dirty="0" err="1"/>
              <a:t>eu</a:t>
            </a:r>
            <a:r>
              <a:rPr lang="en-US" dirty="0"/>
              <a:t> </a:t>
            </a:r>
            <a:r>
              <a:rPr lang="en-US" dirty="0" err="1"/>
              <a:t>fugiat</a:t>
            </a:r>
            <a:r>
              <a:rPr lang="en-US" dirty="0"/>
              <a:t> </a:t>
            </a:r>
            <a:r>
              <a:rPr lang="en-US" dirty="0" err="1"/>
              <a:t>nulla</a:t>
            </a:r>
            <a:r>
              <a:rPr lang="en-US" dirty="0"/>
              <a:t> </a:t>
            </a:r>
            <a:r>
              <a:rPr lang="en-US" dirty="0" err="1"/>
              <a:t>pariatur</a:t>
            </a:r>
            <a:endParaRPr lang="en-US" dirty="0"/>
          </a:p>
        </p:txBody>
      </p:sp>
      <p:sp>
        <p:nvSpPr>
          <p:cNvPr id="15" name="Text Placeholder 1">
            <a:extLst>
              <a:ext uri="{FF2B5EF4-FFF2-40B4-BE49-F238E27FC236}">
                <a16:creationId xmlns:a16="http://schemas.microsoft.com/office/drawing/2014/main" id="{C58503D0-34B7-A06B-5BA6-03899DF70654}"/>
              </a:ext>
            </a:extLst>
          </p:cNvPr>
          <p:cNvSpPr>
            <a:spLocks noGrp="1"/>
          </p:cNvSpPr>
          <p:nvPr>
            <p:ph type="body" sz="quarter" idx="37" hasCustomPrompt="1"/>
          </p:nvPr>
        </p:nvSpPr>
        <p:spPr>
          <a:xfrm>
            <a:off x="365760" y="2575500"/>
            <a:ext cx="3421380" cy="960776"/>
          </a:xfrm>
        </p:spPr>
        <p:txBody>
          <a:bodyPr lIns="0" tIns="0" rIns="0" bIns="0" anchor="ctr">
            <a:spAutoFit/>
          </a:bodyPr>
          <a:lstStyle>
            <a:lvl1pPr marL="0" indent="-228600">
              <a:lnSpc>
                <a:spcPct val="114000"/>
              </a:lnSpc>
              <a:buNone/>
              <a:defRPr sz="14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Lorem ipsum dolor sit </a:t>
            </a:r>
            <a:r>
              <a:rPr lang="en-US" dirty="0" err="1"/>
              <a:t>amet</a:t>
            </a:r>
            <a:r>
              <a:rPr lang="en-US" dirty="0"/>
              <a:t>, </a:t>
            </a:r>
            <a:r>
              <a:rPr lang="en-US" dirty="0" err="1"/>
              <a:t>consectetur</a:t>
            </a:r>
            <a:r>
              <a:rPr lang="en-US" dirty="0"/>
              <a:t> </a:t>
            </a:r>
            <a:r>
              <a:rPr lang="en-US" dirty="0" err="1"/>
              <a:t>adipiscing</a:t>
            </a:r>
            <a:r>
              <a:rPr lang="en-US" dirty="0"/>
              <a:t> </a:t>
            </a:r>
            <a:r>
              <a:rPr lang="en-US" dirty="0" err="1"/>
              <a:t>elit</a:t>
            </a:r>
            <a:r>
              <a:rPr lang="en-US" dirty="0"/>
              <a:t>, </a:t>
            </a:r>
            <a:r>
              <a:rPr lang="en-US" dirty="0" err="1"/>
              <a:t>voluptate</a:t>
            </a:r>
            <a:r>
              <a:rPr lang="en-US" dirty="0"/>
              <a:t> </a:t>
            </a:r>
            <a:r>
              <a:rPr lang="en-US" dirty="0" err="1"/>
              <a:t>velit</a:t>
            </a:r>
            <a:r>
              <a:rPr lang="en-US" dirty="0"/>
              <a:t> </a:t>
            </a:r>
            <a:r>
              <a:rPr lang="en-US" dirty="0" err="1"/>
              <a:t>esse</a:t>
            </a:r>
            <a:r>
              <a:rPr lang="en-US" dirty="0"/>
              <a:t> </a:t>
            </a:r>
            <a:r>
              <a:rPr lang="en-US" dirty="0" err="1"/>
              <a:t>cillum</a:t>
            </a:r>
            <a:r>
              <a:rPr lang="en-US" dirty="0"/>
              <a:t> dolore </a:t>
            </a:r>
            <a:r>
              <a:rPr lang="en-US" dirty="0" err="1"/>
              <a:t>eu</a:t>
            </a:r>
            <a:r>
              <a:rPr lang="en-US" dirty="0"/>
              <a:t> </a:t>
            </a:r>
            <a:r>
              <a:rPr lang="en-US" dirty="0" err="1"/>
              <a:t>fugiat</a:t>
            </a:r>
            <a:r>
              <a:rPr lang="en-US" dirty="0"/>
              <a:t> </a:t>
            </a:r>
            <a:r>
              <a:rPr lang="en-US" dirty="0" err="1"/>
              <a:t>nulla</a:t>
            </a:r>
            <a:r>
              <a:rPr lang="en-US" dirty="0"/>
              <a:t> </a:t>
            </a:r>
            <a:r>
              <a:rPr lang="en-US" dirty="0" err="1"/>
              <a:t>pariatur</a:t>
            </a:r>
            <a:endParaRPr lang="en-US" dirty="0"/>
          </a:p>
        </p:txBody>
      </p:sp>
      <p:sp>
        <p:nvSpPr>
          <p:cNvPr id="16" name="Text Placeholder 9">
            <a:extLst>
              <a:ext uri="{FF2B5EF4-FFF2-40B4-BE49-F238E27FC236}">
                <a16:creationId xmlns:a16="http://schemas.microsoft.com/office/drawing/2014/main" id="{034190C1-67E3-191A-3F0E-04429DD26CFC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600403" y="699568"/>
            <a:ext cx="3014662" cy="765722"/>
          </a:xfrm>
          <a:prstGeom prst="rect">
            <a:avLst/>
          </a:prstGeom>
        </p:spPr>
        <p:txBody>
          <a:bodyPr tIns="0" bIns="0" anchor="t">
            <a:spAutoFit/>
          </a:bodyPr>
          <a:lstStyle>
            <a:lvl1pPr marL="0" indent="-228600" algn="ctr">
              <a:buNone/>
              <a:defRPr sz="4800" b="1" i="0">
                <a:solidFill>
                  <a:schemeClr val="accent4"/>
                </a:solidFill>
                <a:latin typeface="Century Gothic" panose="020B0502020202020204" pitchFamily="34" charset="0"/>
              </a:defRPr>
            </a:lvl1pPr>
          </a:lstStyle>
          <a:p>
            <a:pPr lvl="0"/>
            <a:r>
              <a:rPr lang="en-US" dirty="0"/>
              <a:t>00%</a:t>
            </a:r>
          </a:p>
        </p:txBody>
      </p:sp>
      <p:sp>
        <p:nvSpPr>
          <p:cNvPr id="17" name="Text Placeholder 9">
            <a:extLst>
              <a:ext uri="{FF2B5EF4-FFF2-40B4-BE49-F238E27FC236}">
                <a16:creationId xmlns:a16="http://schemas.microsoft.com/office/drawing/2014/main" id="{5EFB361A-0A17-5EBA-CB1E-010103DA2CEC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600403" y="1411524"/>
            <a:ext cx="3014662" cy="510524"/>
          </a:xfrm>
          <a:prstGeom prst="rect">
            <a:avLst/>
          </a:prstGeom>
        </p:spPr>
        <p:txBody>
          <a:bodyPr tIns="0" bIns="0">
            <a:spAutoFit/>
          </a:bodyPr>
          <a:lstStyle>
            <a:lvl1pPr marL="0" indent="-228600" algn="ctr">
              <a:buNone/>
              <a:defRPr sz="3200" b="1" i="0">
                <a:solidFill>
                  <a:schemeClr val="bg1"/>
                </a:solidFill>
                <a:latin typeface="Century Gothic" panose="020B0502020202020204" pitchFamily="34" charset="0"/>
              </a:defRPr>
            </a:lvl1pPr>
          </a:lstStyle>
          <a:p>
            <a:pPr lvl="0"/>
            <a:r>
              <a:rPr lang="en-US" dirty="0"/>
              <a:t>Callout Text</a:t>
            </a:r>
          </a:p>
        </p:txBody>
      </p:sp>
      <p:cxnSp>
        <p:nvCxnSpPr>
          <p:cNvPr id="21" name="Straight Connector 20">
            <a:extLst>
              <a:ext uri="{FF2B5EF4-FFF2-40B4-BE49-F238E27FC236}">
                <a16:creationId xmlns:a16="http://schemas.microsoft.com/office/drawing/2014/main" id="{10616050-4FE0-EBE2-CE0A-4A9C6124D04E}"/>
              </a:ext>
            </a:extLst>
          </p:cNvPr>
          <p:cNvCxnSpPr>
            <a:cxnSpLocks/>
          </p:cNvCxnSpPr>
          <p:nvPr userDrawn="1"/>
        </p:nvCxnSpPr>
        <p:spPr>
          <a:xfrm>
            <a:off x="365760" y="3631198"/>
            <a:ext cx="3421380" cy="0"/>
          </a:xfrm>
          <a:prstGeom prst="line">
            <a:avLst/>
          </a:prstGeom>
          <a:ln>
            <a:solidFill>
              <a:srgbClr val="7CD9E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7" name="Straight Connector 26">
            <a:extLst>
              <a:ext uri="{FF2B5EF4-FFF2-40B4-BE49-F238E27FC236}">
                <a16:creationId xmlns:a16="http://schemas.microsoft.com/office/drawing/2014/main" id="{9441F017-55AC-58F1-CBCD-F55FD8424444}"/>
              </a:ext>
            </a:extLst>
          </p:cNvPr>
          <p:cNvCxnSpPr>
            <a:cxnSpLocks/>
          </p:cNvCxnSpPr>
          <p:nvPr userDrawn="1"/>
        </p:nvCxnSpPr>
        <p:spPr>
          <a:xfrm>
            <a:off x="365760" y="4781818"/>
            <a:ext cx="3421380" cy="0"/>
          </a:xfrm>
          <a:prstGeom prst="line">
            <a:avLst/>
          </a:prstGeom>
          <a:ln>
            <a:solidFill>
              <a:srgbClr val="7CD9E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B8752ED9-5469-42D8-8521-A110CC85FE56}"/>
              </a:ext>
            </a:extLst>
          </p:cNvPr>
          <p:cNvSpPr>
            <a:spLocks noGrp="1"/>
          </p:cNvSpPr>
          <p:nvPr>
            <p:ph type="sldNum" sz="quarter" idx="38"/>
          </p:nvPr>
        </p:nvSpPr>
        <p:spPr/>
        <p:txBody>
          <a:bodyPr/>
          <a:lstStyle>
            <a:lvl1pPr>
              <a:defRPr>
                <a:solidFill>
                  <a:schemeClr val="accent3"/>
                </a:solidFill>
              </a:defRPr>
            </a:lvl1pPr>
          </a:lstStyle>
          <a:p>
            <a:fld id="{CE46CCC6-4865-8642-8023-BB3EC2876169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" name="Text Placeholder 2">
            <a:extLst>
              <a:ext uri="{FF2B5EF4-FFF2-40B4-BE49-F238E27FC236}">
                <a16:creationId xmlns:a16="http://schemas.microsoft.com/office/drawing/2014/main" id="{32AC7F1C-5FC5-FE47-BC7F-E9FFF4BFF6FF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4480560" y="1409700"/>
            <a:ext cx="6949441" cy="2093137"/>
          </a:xfrm>
        </p:spPr>
        <p:txBody>
          <a:bodyPr/>
          <a:lstStyle/>
          <a:p>
            <a:r>
              <a:rPr lang="en-US" dirty="0"/>
              <a:t>Lorem ipsum</a:t>
            </a:r>
          </a:p>
        </p:txBody>
      </p:sp>
    </p:spTree>
    <p:extLst>
      <p:ext uri="{BB962C8B-B14F-4D97-AF65-F5344CB8AC3E}">
        <p14:creationId xmlns:p14="http://schemas.microsoft.com/office/powerpoint/2010/main" val="327123018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_Mark Righ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Body Level One…">
            <a:extLst>
              <a:ext uri="{FF2B5EF4-FFF2-40B4-BE49-F238E27FC236}">
                <a16:creationId xmlns:a16="http://schemas.microsoft.com/office/drawing/2014/main" id="{2413CEFD-B195-71CD-547C-8F5ECCA97C82}"/>
              </a:ext>
            </a:extLst>
          </p:cNvPr>
          <p:cNvSpPr txBox="1">
            <a:spLocks noGrp="1"/>
          </p:cNvSpPr>
          <p:nvPr>
            <p:ph type="body" sz="quarter" idx="13" hasCustomPrompt="1"/>
          </p:nvPr>
        </p:nvSpPr>
        <p:spPr>
          <a:xfrm>
            <a:off x="365760" y="1409700"/>
            <a:ext cx="5341321" cy="2163669"/>
          </a:xfrm>
          <a:prstGeom prst="rect">
            <a:avLst/>
          </a:prstGeom>
        </p:spPr>
        <p:txBody>
          <a:bodyPr anchor="t">
            <a:spAutoFit/>
          </a:bodyPr>
          <a:lstStyle>
            <a:lvl1pPr marL="0" indent="-228600">
              <a:lnSpc>
                <a:spcPct val="114000"/>
              </a:lnSpc>
              <a:buSzTx/>
              <a:buFontTx/>
              <a:buNone/>
              <a:defRPr sz="1400">
                <a:solidFill>
                  <a:schemeClr val="tx1"/>
                </a:solidFill>
              </a:defRPr>
            </a:lvl1pPr>
            <a:lvl2pPr marL="457200" indent="0">
              <a:lnSpc>
                <a:spcPct val="100000"/>
              </a:lnSpc>
              <a:buFontTx/>
              <a:buNone/>
              <a:defRPr sz="3200">
                <a:solidFill>
                  <a:srgbClr val="F27224"/>
                </a:solidFill>
              </a:defRPr>
            </a:lvl2pPr>
            <a:lvl3pPr marL="914400" indent="0">
              <a:lnSpc>
                <a:spcPct val="100000"/>
              </a:lnSpc>
              <a:buFontTx/>
              <a:buNone/>
              <a:defRPr sz="3200">
                <a:solidFill>
                  <a:srgbClr val="F27224"/>
                </a:solidFill>
              </a:defRPr>
            </a:lvl3pPr>
            <a:lvl4pPr marL="1371600" indent="0">
              <a:lnSpc>
                <a:spcPct val="100000"/>
              </a:lnSpc>
              <a:buFontTx/>
              <a:buNone/>
              <a:defRPr sz="3200">
                <a:solidFill>
                  <a:srgbClr val="F27224"/>
                </a:solidFill>
              </a:defRPr>
            </a:lvl4pPr>
            <a:lvl5pPr marL="1828800" indent="0">
              <a:lnSpc>
                <a:spcPct val="100000"/>
              </a:lnSpc>
              <a:buFontTx/>
              <a:buNone/>
              <a:defRPr sz="3200">
                <a:solidFill>
                  <a:srgbClr val="F27224"/>
                </a:solidFill>
              </a:defRPr>
            </a:lvl5pPr>
          </a:lstStyle>
          <a:p>
            <a:r>
              <a:rPr lang="en-US" dirty="0"/>
              <a:t>Lorem ipsum dolor sit </a:t>
            </a:r>
            <a:r>
              <a:rPr lang="en-US" dirty="0" err="1"/>
              <a:t>amet</a:t>
            </a:r>
            <a:r>
              <a:rPr lang="en-US" dirty="0"/>
              <a:t>, </a:t>
            </a:r>
            <a:r>
              <a:rPr lang="en-US" dirty="0" err="1"/>
              <a:t>consectetur</a:t>
            </a:r>
            <a:r>
              <a:rPr lang="en-US" dirty="0"/>
              <a:t> </a:t>
            </a:r>
            <a:r>
              <a:rPr lang="en-US" dirty="0" err="1"/>
              <a:t>adipiscing</a:t>
            </a:r>
            <a:r>
              <a:rPr lang="en-US" dirty="0"/>
              <a:t> </a:t>
            </a:r>
            <a:r>
              <a:rPr lang="en-US" dirty="0" err="1"/>
              <a:t>elit</a:t>
            </a:r>
            <a:r>
              <a:rPr lang="en-US" dirty="0"/>
              <a:t>, </a:t>
            </a:r>
            <a:r>
              <a:rPr lang="en-US" dirty="0" err="1"/>
              <a:t>voluptate</a:t>
            </a:r>
            <a:r>
              <a:rPr lang="en-US" dirty="0"/>
              <a:t> </a:t>
            </a:r>
            <a:r>
              <a:rPr lang="en-US" dirty="0" err="1"/>
              <a:t>velit</a:t>
            </a:r>
            <a:r>
              <a:rPr lang="en-US" dirty="0"/>
              <a:t> </a:t>
            </a:r>
            <a:r>
              <a:rPr lang="en-US" dirty="0" err="1"/>
              <a:t>esse</a:t>
            </a:r>
            <a:r>
              <a:rPr lang="en-US" dirty="0"/>
              <a:t> </a:t>
            </a:r>
            <a:r>
              <a:rPr lang="en-US" dirty="0" err="1"/>
              <a:t>cillum</a:t>
            </a:r>
            <a:r>
              <a:rPr lang="en-US" dirty="0"/>
              <a:t> dolore </a:t>
            </a:r>
            <a:r>
              <a:rPr lang="en-US" dirty="0" err="1"/>
              <a:t>eu</a:t>
            </a:r>
            <a:r>
              <a:rPr lang="en-US" dirty="0"/>
              <a:t> </a:t>
            </a:r>
            <a:r>
              <a:rPr lang="en-US" dirty="0" err="1"/>
              <a:t>fugiat</a:t>
            </a:r>
            <a:r>
              <a:rPr lang="en-US" dirty="0"/>
              <a:t> </a:t>
            </a:r>
            <a:r>
              <a:rPr lang="en-US" dirty="0" err="1"/>
              <a:t>nulla</a:t>
            </a:r>
            <a:r>
              <a:rPr lang="en-US" dirty="0"/>
              <a:t> </a:t>
            </a:r>
            <a:r>
              <a:rPr lang="en-US" dirty="0" err="1"/>
              <a:t>pariatur</a:t>
            </a:r>
            <a:r>
              <a:rPr lang="en-US" dirty="0"/>
              <a:t>. </a:t>
            </a:r>
            <a:r>
              <a:rPr lang="en-US" dirty="0" err="1"/>
              <a:t>Excepteur</a:t>
            </a:r>
            <a:r>
              <a:rPr lang="en-US" dirty="0"/>
              <a:t> </a:t>
            </a:r>
            <a:r>
              <a:rPr lang="en-US" dirty="0" err="1"/>
              <a:t>sint</a:t>
            </a:r>
            <a:r>
              <a:rPr lang="en-US" dirty="0"/>
              <a:t> </a:t>
            </a:r>
            <a:r>
              <a:rPr lang="en-US" dirty="0" err="1"/>
              <a:t>occaecat</a:t>
            </a:r>
            <a:r>
              <a:rPr lang="en-US" dirty="0"/>
              <a:t> </a:t>
            </a:r>
            <a:r>
              <a:rPr lang="en-US" dirty="0" err="1"/>
              <a:t>cupidatat</a:t>
            </a:r>
            <a:r>
              <a:rPr lang="en-US" dirty="0"/>
              <a:t> non </a:t>
            </a:r>
            <a:r>
              <a:rPr lang="en-US" dirty="0" err="1"/>
              <a:t>proident</a:t>
            </a:r>
            <a:r>
              <a:rPr lang="en-US" dirty="0"/>
              <a:t>, sunt in culpa qui </a:t>
            </a:r>
            <a:r>
              <a:rPr lang="en-US" dirty="0" err="1"/>
              <a:t>officia</a:t>
            </a:r>
            <a:r>
              <a:rPr lang="en-US" dirty="0"/>
              <a:t> </a:t>
            </a:r>
            <a:r>
              <a:rPr lang="en-US" dirty="0" err="1"/>
              <a:t>deserunt</a:t>
            </a:r>
            <a:r>
              <a:rPr lang="en-US" dirty="0"/>
              <a:t> </a:t>
            </a:r>
            <a:r>
              <a:rPr lang="en-US" dirty="0" err="1"/>
              <a:t>molli</a:t>
            </a:r>
            <a:r>
              <a:rPr lang="en-US" dirty="0"/>
              <a:t>.</a:t>
            </a:r>
          </a:p>
          <a:p>
            <a:r>
              <a:rPr lang="en-US" dirty="0"/>
              <a:t>Lorem ipsum dolor sit </a:t>
            </a:r>
            <a:r>
              <a:rPr lang="en-US" dirty="0" err="1"/>
              <a:t>amet</a:t>
            </a:r>
            <a:r>
              <a:rPr lang="en-US" dirty="0"/>
              <a:t>, </a:t>
            </a:r>
            <a:r>
              <a:rPr lang="en-US" dirty="0" err="1"/>
              <a:t>consectetur</a:t>
            </a:r>
            <a:r>
              <a:rPr lang="en-US" dirty="0"/>
              <a:t> </a:t>
            </a:r>
            <a:r>
              <a:rPr lang="en-US" dirty="0" err="1"/>
              <a:t>adipiscing</a:t>
            </a:r>
            <a:r>
              <a:rPr lang="en-US" dirty="0"/>
              <a:t> </a:t>
            </a:r>
            <a:r>
              <a:rPr lang="en-US" dirty="0" err="1"/>
              <a:t>elit</a:t>
            </a:r>
            <a:r>
              <a:rPr lang="en-US" dirty="0"/>
              <a:t>, </a:t>
            </a:r>
            <a:r>
              <a:rPr lang="en-US" dirty="0" err="1"/>
              <a:t>voluptate</a:t>
            </a:r>
            <a:r>
              <a:rPr lang="en-US" dirty="0"/>
              <a:t> </a:t>
            </a:r>
            <a:r>
              <a:rPr lang="en-US" dirty="0" err="1"/>
              <a:t>velit</a:t>
            </a:r>
            <a:r>
              <a:rPr lang="en-US" dirty="0"/>
              <a:t> </a:t>
            </a:r>
            <a:r>
              <a:rPr lang="en-US" dirty="0" err="1"/>
              <a:t>esse</a:t>
            </a:r>
            <a:r>
              <a:rPr lang="en-US" dirty="0"/>
              <a:t> </a:t>
            </a:r>
            <a:r>
              <a:rPr lang="en-US" dirty="0" err="1"/>
              <a:t>cillum</a:t>
            </a:r>
            <a:r>
              <a:rPr lang="en-US" dirty="0"/>
              <a:t> dolore </a:t>
            </a:r>
            <a:r>
              <a:rPr lang="en-US" dirty="0" err="1"/>
              <a:t>eu</a:t>
            </a:r>
            <a:r>
              <a:rPr lang="en-US" dirty="0"/>
              <a:t> </a:t>
            </a:r>
            <a:r>
              <a:rPr lang="en-US" dirty="0" err="1"/>
              <a:t>fugiat</a:t>
            </a:r>
            <a:r>
              <a:rPr lang="en-US" dirty="0"/>
              <a:t> </a:t>
            </a:r>
            <a:r>
              <a:rPr lang="en-US" dirty="0" err="1"/>
              <a:t>nulla</a:t>
            </a:r>
            <a:r>
              <a:rPr lang="en-US" dirty="0"/>
              <a:t> </a:t>
            </a:r>
            <a:r>
              <a:rPr lang="en-US" dirty="0" err="1"/>
              <a:t>pariatur</a:t>
            </a:r>
            <a:r>
              <a:rPr lang="en-US" dirty="0"/>
              <a:t>. </a:t>
            </a:r>
            <a:r>
              <a:rPr lang="en-US" dirty="0" err="1"/>
              <a:t>Excepteur</a:t>
            </a:r>
            <a:r>
              <a:rPr lang="en-US" dirty="0"/>
              <a:t> </a:t>
            </a:r>
            <a:r>
              <a:rPr lang="en-US" dirty="0" err="1"/>
              <a:t>sint</a:t>
            </a:r>
            <a:r>
              <a:rPr lang="en-US" dirty="0"/>
              <a:t> </a:t>
            </a:r>
            <a:r>
              <a:rPr lang="en-US" dirty="0" err="1"/>
              <a:t>occaecat</a:t>
            </a:r>
            <a:r>
              <a:rPr lang="en-US" dirty="0"/>
              <a:t> </a:t>
            </a:r>
            <a:r>
              <a:rPr lang="en-US" dirty="0" err="1"/>
              <a:t>cupidatat</a:t>
            </a:r>
            <a:r>
              <a:rPr lang="en-US" dirty="0"/>
              <a:t> non </a:t>
            </a:r>
            <a:r>
              <a:rPr lang="en-US" dirty="0" err="1"/>
              <a:t>proident</a:t>
            </a:r>
            <a:r>
              <a:rPr lang="en-US" dirty="0"/>
              <a:t>, sunt in culpa qui </a:t>
            </a:r>
            <a:r>
              <a:rPr lang="en-US" dirty="0" err="1"/>
              <a:t>officia</a:t>
            </a:r>
            <a:r>
              <a:rPr lang="en-US" dirty="0"/>
              <a:t> </a:t>
            </a:r>
            <a:r>
              <a:rPr lang="en-US" dirty="0" err="1"/>
              <a:t>deserunt</a:t>
            </a:r>
            <a:r>
              <a:rPr lang="en-US" dirty="0"/>
              <a:t> </a:t>
            </a:r>
            <a:r>
              <a:rPr lang="en-US" dirty="0" err="1"/>
              <a:t>molli</a:t>
            </a:r>
            <a:r>
              <a:rPr lang="en-US" dirty="0"/>
              <a:t>.</a:t>
            </a:r>
          </a:p>
        </p:txBody>
      </p:sp>
      <p:pic>
        <p:nvPicPr>
          <p:cNvPr id="3" name="Google Shape;106;p30" descr="Image">
            <a:extLst>
              <a:ext uri="{FF2B5EF4-FFF2-40B4-BE49-F238E27FC236}">
                <a16:creationId xmlns:a16="http://schemas.microsoft.com/office/drawing/2014/main" id="{1342B0D6-C085-A4A5-298A-50F8E2CA96A5}"/>
              </a:ext>
            </a:extLst>
          </p:cNvPr>
          <p:cNvPicPr preferRelativeResize="0"/>
          <p:nvPr userDrawn="1"/>
        </p:nvPicPr>
        <p:blipFill rotWithShape="1">
          <a:blip r:embed="rId2" cstate="screen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534714" y="0"/>
            <a:ext cx="5668861" cy="6858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" name="Graphic 1">
            <a:extLst>
              <a:ext uri="{FF2B5EF4-FFF2-40B4-BE49-F238E27FC236}">
                <a16:creationId xmlns:a16="http://schemas.microsoft.com/office/drawing/2014/main" id="{27EFD841-A7F9-2EF2-2EBD-4AA4AD263F30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365760" y="6203651"/>
            <a:ext cx="1741974" cy="334995"/>
          </a:xfrm>
          <a:prstGeom prst="rect">
            <a:avLst/>
          </a:prstGeom>
        </p:spPr>
      </p:pic>
      <p:sp>
        <p:nvSpPr>
          <p:cNvPr id="4" name="Title 1">
            <a:extLst>
              <a:ext uri="{FF2B5EF4-FFF2-40B4-BE49-F238E27FC236}">
                <a16:creationId xmlns:a16="http://schemas.microsoft.com/office/drawing/2014/main" id="{2678248A-CEAA-F810-1967-6B7778ECC60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69023" y="347577"/>
            <a:ext cx="5341321" cy="553998"/>
          </a:xfrm>
          <a:prstGeom prst="rect">
            <a:avLst/>
          </a:prstGeom>
        </p:spPr>
        <p:txBody>
          <a:bodyPr lIns="0" tIns="0" rIns="0" bIns="0" anchor="t">
            <a:spAutoFit/>
          </a:bodyPr>
          <a:lstStyle>
            <a:lvl1pPr>
              <a:lnSpc>
                <a:spcPct val="100000"/>
              </a:lnSpc>
              <a:defRPr sz="3600">
                <a:solidFill>
                  <a:srgbClr val="00644E"/>
                </a:solidFill>
              </a:defRPr>
            </a:lvl1pPr>
          </a:lstStyle>
          <a:p>
            <a:r>
              <a:rPr lang="en-US" b="1" dirty="0"/>
              <a:t>Heading Text</a:t>
            </a:r>
          </a:p>
        </p:txBody>
      </p:sp>
      <p:pic>
        <p:nvPicPr>
          <p:cNvPr id="5" name="Graphic 4">
            <a:extLst>
              <a:ext uri="{FF2B5EF4-FFF2-40B4-BE49-F238E27FC236}">
                <a16:creationId xmlns:a16="http://schemas.microsoft.com/office/drawing/2014/main" id="{C6301513-5C24-7770-5D64-277BE11F2C5B}"/>
              </a:ext>
            </a:extLst>
          </p:cNvPr>
          <p:cNvPicPr>
            <a:picLocks noChangeAspect="1"/>
          </p:cNvPicPr>
          <p:nvPr userDrawn="1"/>
        </p:nvPicPr>
        <p:blipFill rotWithShape="1">
          <a:blip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rcRect l="23889" b="39096"/>
          <a:stretch/>
        </p:blipFill>
        <p:spPr>
          <a:xfrm>
            <a:off x="0" y="4568873"/>
            <a:ext cx="3222594" cy="22891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59474147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_Takeaways/5 Section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Graphic 1">
            <a:extLst>
              <a:ext uri="{FF2B5EF4-FFF2-40B4-BE49-F238E27FC236}">
                <a16:creationId xmlns:a16="http://schemas.microsoft.com/office/drawing/2014/main" id="{7B5303C6-77AB-5AED-D582-137D723CB7AF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365760" y="6203651"/>
            <a:ext cx="1741974" cy="334995"/>
          </a:xfrm>
          <a:prstGeom prst="rect">
            <a:avLst/>
          </a:prstGeom>
        </p:spPr>
      </p:pic>
      <p:sp>
        <p:nvSpPr>
          <p:cNvPr id="11" name="Title 1">
            <a:extLst>
              <a:ext uri="{FF2B5EF4-FFF2-40B4-BE49-F238E27FC236}">
                <a16:creationId xmlns:a16="http://schemas.microsoft.com/office/drawing/2014/main" id="{B1F9D88E-49F0-6BD8-BA44-8EC91AB1571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69023" y="1861357"/>
            <a:ext cx="5341321" cy="997196"/>
          </a:xfrm>
          <a:prstGeom prst="rect">
            <a:avLst/>
          </a:prstGeom>
        </p:spPr>
        <p:txBody>
          <a:bodyPr lIns="0" tIns="0" rIns="0" bIns="0" anchor="b">
            <a:spAutoFit/>
          </a:bodyPr>
          <a:lstStyle>
            <a:lvl1pPr>
              <a:defRPr sz="3600">
                <a:solidFill>
                  <a:srgbClr val="00644E"/>
                </a:solidFill>
              </a:defRPr>
            </a:lvl1pPr>
          </a:lstStyle>
          <a:p>
            <a:r>
              <a:rPr lang="en-US" b="1" dirty="0"/>
              <a:t>Heading</a:t>
            </a:r>
            <a:br>
              <a:rPr lang="en-US" b="1" dirty="0"/>
            </a:br>
            <a:r>
              <a:rPr lang="en-US" b="1" dirty="0"/>
              <a:t>Text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9D864AD3-6F75-5A97-3C46-F00C73E67AD4}"/>
              </a:ext>
            </a:extLst>
          </p:cNvPr>
          <p:cNvGrpSpPr/>
          <p:nvPr userDrawn="1"/>
        </p:nvGrpSpPr>
        <p:grpSpPr>
          <a:xfrm rot="16200000">
            <a:off x="6583359" y="388168"/>
            <a:ext cx="880993" cy="1061863"/>
            <a:chOff x="1099936" y="2312868"/>
            <a:chExt cx="1211189" cy="1349848"/>
          </a:xfrm>
          <a:solidFill>
            <a:schemeClr val="accent1"/>
          </a:solidFill>
        </p:grpSpPr>
        <p:sp>
          <p:nvSpPr>
            <p:cNvPr id="5" name="Oval 4">
              <a:extLst>
                <a:ext uri="{FF2B5EF4-FFF2-40B4-BE49-F238E27FC236}">
                  <a16:creationId xmlns:a16="http://schemas.microsoft.com/office/drawing/2014/main" id="{E500AE82-CFD6-2713-1E43-9523BF0214C6}"/>
                </a:ext>
              </a:extLst>
            </p:cNvPr>
            <p:cNvSpPr/>
            <p:nvPr/>
          </p:nvSpPr>
          <p:spPr>
            <a:xfrm flipV="1">
              <a:off x="1099936" y="2312868"/>
              <a:ext cx="1211189" cy="1178282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6" name="Triangle 5">
              <a:extLst>
                <a:ext uri="{FF2B5EF4-FFF2-40B4-BE49-F238E27FC236}">
                  <a16:creationId xmlns:a16="http://schemas.microsoft.com/office/drawing/2014/main" id="{29F241FA-70D3-BD2D-BF6B-D1BA06B333CC}"/>
                </a:ext>
              </a:extLst>
            </p:cNvPr>
            <p:cNvSpPr/>
            <p:nvPr/>
          </p:nvSpPr>
          <p:spPr>
            <a:xfrm rot="10800000">
              <a:off x="1338291" y="3068356"/>
              <a:ext cx="748110" cy="594360"/>
            </a:xfrm>
            <a:prstGeom prst="triangl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7" name="Oval 6">
            <a:extLst>
              <a:ext uri="{FF2B5EF4-FFF2-40B4-BE49-F238E27FC236}">
                <a16:creationId xmlns:a16="http://schemas.microsoft.com/office/drawing/2014/main" id="{144B490A-23C0-8BFA-D536-D3E000938595}"/>
              </a:ext>
            </a:extLst>
          </p:cNvPr>
          <p:cNvSpPr/>
          <p:nvPr userDrawn="1"/>
        </p:nvSpPr>
        <p:spPr>
          <a:xfrm flipV="1">
            <a:off x="6566015" y="547116"/>
            <a:ext cx="764746" cy="743968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3" name="Group 12">
            <a:extLst>
              <a:ext uri="{FF2B5EF4-FFF2-40B4-BE49-F238E27FC236}">
                <a16:creationId xmlns:a16="http://schemas.microsoft.com/office/drawing/2014/main" id="{6757C020-9EAF-64C5-90C2-DD4502FE72BD}"/>
              </a:ext>
            </a:extLst>
          </p:cNvPr>
          <p:cNvGrpSpPr/>
          <p:nvPr userDrawn="1"/>
        </p:nvGrpSpPr>
        <p:grpSpPr>
          <a:xfrm rot="16200000">
            <a:off x="6583359" y="1495199"/>
            <a:ext cx="880993" cy="1061863"/>
            <a:chOff x="1099936" y="2312868"/>
            <a:chExt cx="1211189" cy="1349848"/>
          </a:xfrm>
          <a:solidFill>
            <a:schemeClr val="accent1"/>
          </a:solidFill>
        </p:grpSpPr>
        <p:sp>
          <p:nvSpPr>
            <p:cNvPr id="15" name="Oval 14">
              <a:extLst>
                <a:ext uri="{FF2B5EF4-FFF2-40B4-BE49-F238E27FC236}">
                  <a16:creationId xmlns:a16="http://schemas.microsoft.com/office/drawing/2014/main" id="{4A956D07-3E44-C215-F839-1BB0650DB225}"/>
                </a:ext>
              </a:extLst>
            </p:cNvPr>
            <p:cNvSpPr/>
            <p:nvPr/>
          </p:nvSpPr>
          <p:spPr>
            <a:xfrm flipV="1">
              <a:off x="1099936" y="2312868"/>
              <a:ext cx="1211189" cy="1178282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6" name="Triangle 15">
              <a:extLst>
                <a:ext uri="{FF2B5EF4-FFF2-40B4-BE49-F238E27FC236}">
                  <a16:creationId xmlns:a16="http://schemas.microsoft.com/office/drawing/2014/main" id="{CDFC3045-3CE2-43BA-0E1E-ABD1E1645C67}"/>
                </a:ext>
              </a:extLst>
            </p:cNvPr>
            <p:cNvSpPr/>
            <p:nvPr/>
          </p:nvSpPr>
          <p:spPr>
            <a:xfrm rot="10800000">
              <a:off x="1338291" y="3068356"/>
              <a:ext cx="748110" cy="594360"/>
            </a:xfrm>
            <a:prstGeom prst="triangl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14" name="Oval 13">
            <a:extLst>
              <a:ext uri="{FF2B5EF4-FFF2-40B4-BE49-F238E27FC236}">
                <a16:creationId xmlns:a16="http://schemas.microsoft.com/office/drawing/2014/main" id="{8181DB75-CF94-B251-0D3F-5E7F28DBDB5C}"/>
              </a:ext>
            </a:extLst>
          </p:cNvPr>
          <p:cNvSpPr/>
          <p:nvPr userDrawn="1"/>
        </p:nvSpPr>
        <p:spPr>
          <a:xfrm flipV="1">
            <a:off x="6566015" y="1654147"/>
            <a:ext cx="764746" cy="743968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8" name="Group 17">
            <a:extLst>
              <a:ext uri="{FF2B5EF4-FFF2-40B4-BE49-F238E27FC236}">
                <a16:creationId xmlns:a16="http://schemas.microsoft.com/office/drawing/2014/main" id="{948E644F-BE90-F225-7B85-EEC1DF4D1AE1}"/>
              </a:ext>
            </a:extLst>
          </p:cNvPr>
          <p:cNvGrpSpPr/>
          <p:nvPr userDrawn="1"/>
        </p:nvGrpSpPr>
        <p:grpSpPr>
          <a:xfrm rot="16200000">
            <a:off x="6583359" y="2602230"/>
            <a:ext cx="880993" cy="1061863"/>
            <a:chOff x="1099936" y="2312868"/>
            <a:chExt cx="1211189" cy="1349848"/>
          </a:xfrm>
          <a:solidFill>
            <a:schemeClr val="accent1"/>
          </a:solidFill>
        </p:grpSpPr>
        <p:sp>
          <p:nvSpPr>
            <p:cNvPr id="20" name="Oval 19">
              <a:extLst>
                <a:ext uri="{FF2B5EF4-FFF2-40B4-BE49-F238E27FC236}">
                  <a16:creationId xmlns:a16="http://schemas.microsoft.com/office/drawing/2014/main" id="{3DFECE84-2E12-9BD7-92C7-BE96F2CF3CF7}"/>
                </a:ext>
              </a:extLst>
            </p:cNvPr>
            <p:cNvSpPr/>
            <p:nvPr/>
          </p:nvSpPr>
          <p:spPr>
            <a:xfrm flipV="1">
              <a:off x="1099936" y="2312868"/>
              <a:ext cx="1211189" cy="1178282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1" name="Triangle 20">
              <a:extLst>
                <a:ext uri="{FF2B5EF4-FFF2-40B4-BE49-F238E27FC236}">
                  <a16:creationId xmlns:a16="http://schemas.microsoft.com/office/drawing/2014/main" id="{879A8F33-B645-ECC8-275E-1BABB3350BFC}"/>
                </a:ext>
              </a:extLst>
            </p:cNvPr>
            <p:cNvSpPr/>
            <p:nvPr/>
          </p:nvSpPr>
          <p:spPr>
            <a:xfrm rot="10800000">
              <a:off x="1338291" y="3068356"/>
              <a:ext cx="748110" cy="594360"/>
            </a:xfrm>
            <a:prstGeom prst="triangl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19" name="Oval 18">
            <a:extLst>
              <a:ext uri="{FF2B5EF4-FFF2-40B4-BE49-F238E27FC236}">
                <a16:creationId xmlns:a16="http://schemas.microsoft.com/office/drawing/2014/main" id="{F3F9B715-2B00-666E-CBCC-35B7F6B91C1A}"/>
              </a:ext>
            </a:extLst>
          </p:cNvPr>
          <p:cNvSpPr/>
          <p:nvPr userDrawn="1"/>
        </p:nvSpPr>
        <p:spPr>
          <a:xfrm flipV="1">
            <a:off x="6566015" y="2761178"/>
            <a:ext cx="764746" cy="743968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3" name="Group 22">
            <a:extLst>
              <a:ext uri="{FF2B5EF4-FFF2-40B4-BE49-F238E27FC236}">
                <a16:creationId xmlns:a16="http://schemas.microsoft.com/office/drawing/2014/main" id="{AD2AD215-644F-8396-0BB4-33A4A5A676CC}"/>
              </a:ext>
            </a:extLst>
          </p:cNvPr>
          <p:cNvGrpSpPr/>
          <p:nvPr userDrawn="1"/>
        </p:nvGrpSpPr>
        <p:grpSpPr>
          <a:xfrm rot="16200000">
            <a:off x="6583359" y="3709261"/>
            <a:ext cx="880993" cy="1061863"/>
            <a:chOff x="1099936" y="2312868"/>
            <a:chExt cx="1211189" cy="1349848"/>
          </a:xfrm>
          <a:solidFill>
            <a:schemeClr val="accent1"/>
          </a:solidFill>
        </p:grpSpPr>
        <p:sp>
          <p:nvSpPr>
            <p:cNvPr id="25" name="Oval 24">
              <a:extLst>
                <a:ext uri="{FF2B5EF4-FFF2-40B4-BE49-F238E27FC236}">
                  <a16:creationId xmlns:a16="http://schemas.microsoft.com/office/drawing/2014/main" id="{D24D9B67-6302-7932-F036-0E9570F8E6E0}"/>
                </a:ext>
              </a:extLst>
            </p:cNvPr>
            <p:cNvSpPr/>
            <p:nvPr/>
          </p:nvSpPr>
          <p:spPr>
            <a:xfrm flipV="1">
              <a:off x="1099936" y="2312868"/>
              <a:ext cx="1211189" cy="1178282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6" name="Triangle 25">
              <a:extLst>
                <a:ext uri="{FF2B5EF4-FFF2-40B4-BE49-F238E27FC236}">
                  <a16:creationId xmlns:a16="http://schemas.microsoft.com/office/drawing/2014/main" id="{5E34D55B-636E-77A4-39B2-8F81CD3E8F65}"/>
                </a:ext>
              </a:extLst>
            </p:cNvPr>
            <p:cNvSpPr/>
            <p:nvPr/>
          </p:nvSpPr>
          <p:spPr>
            <a:xfrm rot="10800000">
              <a:off x="1338291" y="3068356"/>
              <a:ext cx="748110" cy="594360"/>
            </a:xfrm>
            <a:prstGeom prst="triangl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24" name="Oval 23">
            <a:extLst>
              <a:ext uri="{FF2B5EF4-FFF2-40B4-BE49-F238E27FC236}">
                <a16:creationId xmlns:a16="http://schemas.microsoft.com/office/drawing/2014/main" id="{42FB8D15-B1DB-4823-9897-0566755048E4}"/>
              </a:ext>
            </a:extLst>
          </p:cNvPr>
          <p:cNvSpPr/>
          <p:nvPr userDrawn="1"/>
        </p:nvSpPr>
        <p:spPr>
          <a:xfrm flipV="1">
            <a:off x="6566015" y="3868209"/>
            <a:ext cx="764746" cy="743968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8" name="Group 27">
            <a:extLst>
              <a:ext uri="{FF2B5EF4-FFF2-40B4-BE49-F238E27FC236}">
                <a16:creationId xmlns:a16="http://schemas.microsoft.com/office/drawing/2014/main" id="{B15ED1D6-F8D3-E2E2-063A-6980D93B9458}"/>
              </a:ext>
            </a:extLst>
          </p:cNvPr>
          <p:cNvGrpSpPr/>
          <p:nvPr userDrawn="1"/>
        </p:nvGrpSpPr>
        <p:grpSpPr>
          <a:xfrm rot="16200000">
            <a:off x="6583359" y="4816291"/>
            <a:ext cx="880993" cy="1061863"/>
            <a:chOff x="1099936" y="2312868"/>
            <a:chExt cx="1211189" cy="1349848"/>
          </a:xfrm>
          <a:solidFill>
            <a:schemeClr val="accent1"/>
          </a:solidFill>
        </p:grpSpPr>
        <p:sp>
          <p:nvSpPr>
            <p:cNvPr id="30" name="Oval 29">
              <a:extLst>
                <a:ext uri="{FF2B5EF4-FFF2-40B4-BE49-F238E27FC236}">
                  <a16:creationId xmlns:a16="http://schemas.microsoft.com/office/drawing/2014/main" id="{E0A3B407-1C62-578C-9018-6B3C03B5323B}"/>
                </a:ext>
              </a:extLst>
            </p:cNvPr>
            <p:cNvSpPr/>
            <p:nvPr/>
          </p:nvSpPr>
          <p:spPr>
            <a:xfrm flipV="1">
              <a:off x="1099936" y="2312868"/>
              <a:ext cx="1211189" cy="1178282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1" name="Triangle 30">
              <a:extLst>
                <a:ext uri="{FF2B5EF4-FFF2-40B4-BE49-F238E27FC236}">
                  <a16:creationId xmlns:a16="http://schemas.microsoft.com/office/drawing/2014/main" id="{BD861577-29BC-DCB3-FC4D-5C9358A9BF87}"/>
                </a:ext>
              </a:extLst>
            </p:cNvPr>
            <p:cNvSpPr/>
            <p:nvPr/>
          </p:nvSpPr>
          <p:spPr>
            <a:xfrm rot="10800000">
              <a:off x="1338291" y="3068356"/>
              <a:ext cx="748110" cy="594360"/>
            </a:xfrm>
            <a:prstGeom prst="triangl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29" name="Oval 28">
            <a:extLst>
              <a:ext uri="{FF2B5EF4-FFF2-40B4-BE49-F238E27FC236}">
                <a16:creationId xmlns:a16="http://schemas.microsoft.com/office/drawing/2014/main" id="{CEDC5467-A88A-6907-ADA6-49F1D692E007}"/>
              </a:ext>
            </a:extLst>
          </p:cNvPr>
          <p:cNvSpPr/>
          <p:nvPr userDrawn="1"/>
        </p:nvSpPr>
        <p:spPr>
          <a:xfrm flipV="1">
            <a:off x="6566015" y="4975239"/>
            <a:ext cx="764746" cy="743968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3" name="Text Placeholder 1">
            <a:extLst>
              <a:ext uri="{FF2B5EF4-FFF2-40B4-BE49-F238E27FC236}">
                <a16:creationId xmlns:a16="http://schemas.microsoft.com/office/drawing/2014/main" id="{80823690-B703-A864-5E53-EE964A84F3DF}"/>
              </a:ext>
            </a:extLst>
          </p:cNvPr>
          <p:cNvSpPr>
            <a:spLocks noGrp="1"/>
          </p:cNvSpPr>
          <p:nvPr userDrawn="1">
            <p:ph type="body" sz="quarter" idx="35" hasCustomPrompt="1"/>
          </p:nvPr>
        </p:nvSpPr>
        <p:spPr>
          <a:xfrm>
            <a:off x="7787639" y="560721"/>
            <a:ext cx="4038601" cy="715196"/>
          </a:xfrm>
        </p:spPr>
        <p:txBody>
          <a:bodyPr lIns="0" tIns="0" rIns="0" bIns="0" anchor="ctr">
            <a:spAutoFit/>
          </a:bodyPr>
          <a:lstStyle>
            <a:lvl1pPr marL="0" indent="-228600">
              <a:lnSpc>
                <a:spcPct val="114000"/>
              </a:lnSpc>
              <a:spcBef>
                <a:spcPts val="1000"/>
              </a:spcBef>
              <a:buNone/>
              <a:defRPr sz="1400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Lorem ipsum dolor sit </a:t>
            </a:r>
            <a:r>
              <a:rPr lang="en-US" dirty="0" err="1"/>
              <a:t>amet</a:t>
            </a:r>
            <a:r>
              <a:rPr lang="en-US" dirty="0"/>
              <a:t>, </a:t>
            </a:r>
            <a:r>
              <a:rPr lang="en-US" dirty="0" err="1"/>
              <a:t>consectetur</a:t>
            </a:r>
            <a:r>
              <a:rPr lang="en-US" dirty="0"/>
              <a:t> </a:t>
            </a:r>
            <a:r>
              <a:rPr lang="en-US" dirty="0" err="1"/>
              <a:t>adipiscing</a:t>
            </a:r>
            <a:r>
              <a:rPr lang="en-US" dirty="0"/>
              <a:t> </a:t>
            </a:r>
            <a:r>
              <a:rPr lang="en-US" dirty="0" err="1"/>
              <a:t>elit</a:t>
            </a:r>
            <a:r>
              <a:rPr lang="en-US" dirty="0"/>
              <a:t>, </a:t>
            </a:r>
            <a:r>
              <a:rPr lang="en-US" dirty="0" err="1"/>
              <a:t>voluptate</a:t>
            </a:r>
            <a:r>
              <a:rPr lang="en-US" dirty="0"/>
              <a:t> </a:t>
            </a:r>
            <a:r>
              <a:rPr lang="en-US" dirty="0" err="1"/>
              <a:t>velit</a:t>
            </a:r>
            <a:r>
              <a:rPr lang="en-US" dirty="0"/>
              <a:t> </a:t>
            </a:r>
            <a:r>
              <a:rPr lang="en-US" dirty="0" err="1"/>
              <a:t>esse</a:t>
            </a:r>
            <a:r>
              <a:rPr lang="en-US" dirty="0"/>
              <a:t> </a:t>
            </a:r>
            <a:r>
              <a:rPr lang="en-US" dirty="0" err="1"/>
              <a:t>cillum</a:t>
            </a:r>
            <a:r>
              <a:rPr lang="en-US" dirty="0"/>
              <a:t> dolore </a:t>
            </a:r>
            <a:r>
              <a:rPr lang="en-US" dirty="0" err="1"/>
              <a:t>eu</a:t>
            </a:r>
            <a:r>
              <a:rPr lang="en-US" dirty="0"/>
              <a:t> </a:t>
            </a:r>
            <a:r>
              <a:rPr lang="en-US" dirty="0" err="1"/>
              <a:t>fugiat</a:t>
            </a:r>
            <a:r>
              <a:rPr lang="en-US" dirty="0"/>
              <a:t> </a:t>
            </a:r>
            <a:r>
              <a:rPr lang="en-US" dirty="0" err="1"/>
              <a:t>nulla</a:t>
            </a:r>
            <a:r>
              <a:rPr lang="en-US" dirty="0"/>
              <a:t> </a:t>
            </a:r>
            <a:r>
              <a:rPr lang="en-US" dirty="0" err="1"/>
              <a:t>pariatur</a:t>
            </a:r>
            <a:endParaRPr lang="en-US" dirty="0"/>
          </a:p>
        </p:txBody>
      </p:sp>
      <p:sp>
        <p:nvSpPr>
          <p:cNvPr id="34" name="Text Placeholder 1">
            <a:extLst>
              <a:ext uri="{FF2B5EF4-FFF2-40B4-BE49-F238E27FC236}">
                <a16:creationId xmlns:a16="http://schemas.microsoft.com/office/drawing/2014/main" id="{C8E8141C-306A-E92A-7527-F4A2E811A8D9}"/>
              </a:ext>
            </a:extLst>
          </p:cNvPr>
          <p:cNvSpPr>
            <a:spLocks noGrp="1"/>
          </p:cNvSpPr>
          <p:nvPr userDrawn="1">
            <p:ph type="body" sz="quarter" idx="36" hasCustomPrompt="1"/>
          </p:nvPr>
        </p:nvSpPr>
        <p:spPr>
          <a:xfrm>
            <a:off x="7787639" y="1659718"/>
            <a:ext cx="4038601" cy="715196"/>
          </a:xfrm>
        </p:spPr>
        <p:txBody>
          <a:bodyPr lIns="0" tIns="0" rIns="0" bIns="0" anchor="ctr">
            <a:spAutoFit/>
          </a:bodyPr>
          <a:lstStyle>
            <a:lvl1pPr marL="0" indent="-228600">
              <a:lnSpc>
                <a:spcPct val="114000"/>
              </a:lnSpc>
              <a:spcBef>
                <a:spcPts val="1000"/>
              </a:spcBef>
              <a:buNone/>
              <a:defRPr sz="1400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Lorem ipsum dolor sit </a:t>
            </a:r>
            <a:r>
              <a:rPr lang="en-US" dirty="0" err="1"/>
              <a:t>amet</a:t>
            </a:r>
            <a:r>
              <a:rPr lang="en-US" dirty="0"/>
              <a:t>, </a:t>
            </a:r>
            <a:r>
              <a:rPr lang="en-US" dirty="0" err="1"/>
              <a:t>consectetur</a:t>
            </a:r>
            <a:r>
              <a:rPr lang="en-US" dirty="0"/>
              <a:t> </a:t>
            </a:r>
            <a:r>
              <a:rPr lang="en-US" dirty="0" err="1"/>
              <a:t>adipiscing</a:t>
            </a:r>
            <a:r>
              <a:rPr lang="en-US" dirty="0"/>
              <a:t> </a:t>
            </a:r>
            <a:r>
              <a:rPr lang="en-US" dirty="0" err="1"/>
              <a:t>elit</a:t>
            </a:r>
            <a:r>
              <a:rPr lang="en-US" dirty="0"/>
              <a:t>, </a:t>
            </a:r>
            <a:r>
              <a:rPr lang="en-US" dirty="0" err="1"/>
              <a:t>voluptate</a:t>
            </a:r>
            <a:r>
              <a:rPr lang="en-US" dirty="0"/>
              <a:t> </a:t>
            </a:r>
            <a:r>
              <a:rPr lang="en-US" dirty="0" err="1"/>
              <a:t>velit</a:t>
            </a:r>
            <a:r>
              <a:rPr lang="en-US" dirty="0"/>
              <a:t> </a:t>
            </a:r>
            <a:r>
              <a:rPr lang="en-US" dirty="0" err="1"/>
              <a:t>esse</a:t>
            </a:r>
            <a:r>
              <a:rPr lang="en-US" dirty="0"/>
              <a:t> </a:t>
            </a:r>
            <a:r>
              <a:rPr lang="en-US" dirty="0" err="1"/>
              <a:t>cillum</a:t>
            </a:r>
            <a:r>
              <a:rPr lang="en-US" dirty="0"/>
              <a:t> dolore </a:t>
            </a:r>
            <a:r>
              <a:rPr lang="en-US" dirty="0" err="1"/>
              <a:t>eu</a:t>
            </a:r>
            <a:r>
              <a:rPr lang="en-US" dirty="0"/>
              <a:t> </a:t>
            </a:r>
            <a:r>
              <a:rPr lang="en-US" dirty="0" err="1"/>
              <a:t>fugiat</a:t>
            </a:r>
            <a:r>
              <a:rPr lang="en-US" dirty="0"/>
              <a:t> </a:t>
            </a:r>
            <a:r>
              <a:rPr lang="en-US" dirty="0" err="1"/>
              <a:t>nulla</a:t>
            </a:r>
            <a:r>
              <a:rPr lang="en-US" dirty="0"/>
              <a:t> </a:t>
            </a:r>
            <a:r>
              <a:rPr lang="en-US" dirty="0" err="1"/>
              <a:t>pariatur</a:t>
            </a:r>
            <a:endParaRPr lang="en-US" dirty="0"/>
          </a:p>
        </p:txBody>
      </p:sp>
      <p:sp>
        <p:nvSpPr>
          <p:cNvPr id="35" name="Text Placeholder 1">
            <a:extLst>
              <a:ext uri="{FF2B5EF4-FFF2-40B4-BE49-F238E27FC236}">
                <a16:creationId xmlns:a16="http://schemas.microsoft.com/office/drawing/2014/main" id="{A978D33D-D0CF-8227-A055-2D720049DDFE}"/>
              </a:ext>
            </a:extLst>
          </p:cNvPr>
          <p:cNvSpPr>
            <a:spLocks noGrp="1"/>
          </p:cNvSpPr>
          <p:nvPr userDrawn="1">
            <p:ph type="body" sz="quarter" idx="37" hasCustomPrompt="1"/>
          </p:nvPr>
        </p:nvSpPr>
        <p:spPr>
          <a:xfrm>
            <a:off x="7787639" y="2788828"/>
            <a:ext cx="4038601" cy="715196"/>
          </a:xfrm>
        </p:spPr>
        <p:txBody>
          <a:bodyPr lIns="0" tIns="0" rIns="0" bIns="0" anchor="ctr">
            <a:spAutoFit/>
          </a:bodyPr>
          <a:lstStyle>
            <a:lvl1pPr marL="0" indent="-228600">
              <a:lnSpc>
                <a:spcPct val="114000"/>
              </a:lnSpc>
              <a:spcBef>
                <a:spcPts val="1000"/>
              </a:spcBef>
              <a:buNone/>
              <a:defRPr sz="1400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Lorem ipsum dolor sit </a:t>
            </a:r>
            <a:r>
              <a:rPr lang="en-US" dirty="0" err="1"/>
              <a:t>amet</a:t>
            </a:r>
            <a:r>
              <a:rPr lang="en-US" dirty="0"/>
              <a:t>, </a:t>
            </a:r>
            <a:r>
              <a:rPr lang="en-US" dirty="0" err="1"/>
              <a:t>consectetur</a:t>
            </a:r>
            <a:r>
              <a:rPr lang="en-US" dirty="0"/>
              <a:t> </a:t>
            </a:r>
            <a:r>
              <a:rPr lang="en-US" dirty="0" err="1"/>
              <a:t>adipiscing</a:t>
            </a:r>
            <a:r>
              <a:rPr lang="en-US" dirty="0"/>
              <a:t> </a:t>
            </a:r>
            <a:r>
              <a:rPr lang="en-US" dirty="0" err="1"/>
              <a:t>elit</a:t>
            </a:r>
            <a:r>
              <a:rPr lang="en-US" dirty="0"/>
              <a:t>, </a:t>
            </a:r>
            <a:r>
              <a:rPr lang="en-US" dirty="0" err="1"/>
              <a:t>voluptate</a:t>
            </a:r>
            <a:r>
              <a:rPr lang="en-US" dirty="0"/>
              <a:t> </a:t>
            </a:r>
            <a:r>
              <a:rPr lang="en-US" dirty="0" err="1"/>
              <a:t>velit</a:t>
            </a:r>
            <a:r>
              <a:rPr lang="en-US" dirty="0"/>
              <a:t> </a:t>
            </a:r>
            <a:r>
              <a:rPr lang="en-US" dirty="0" err="1"/>
              <a:t>esse</a:t>
            </a:r>
            <a:r>
              <a:rPr lang="en-US" dirty="0"/>
              <a:t> </a:t>
            </a:r>
            <a:r>
              <a:rPr lang="en-US" dirty="0" err="1"/>
              <a:t>cillum</a:t>
            </a:r>
            <a:r>
              <a:rPr lang="en-US" dirty="0"/>
              <a:t> dolore </a:t>
            </a:r>
            <a:r>
              <a:rPr lang="en-US" dirty="0" err="1"/>
              <a:t>eu</a:t>
            </a:r>
            <a:r>
              <a:rPr lang="en-US" dirty="0"/>
              <a:t> </a:t>
            </a:r>
            <a:r>
              <a:rPr lang="en-US" dirty="0" err="1"/>
              <a:t>fugiat</a:t>
            </a:r>
            <a:r>
              <a:rPr lang="en-US" dirty="0"/>
              <a:t> </a:t>
            </a:r>
            <a:r>
              <a:rPr lang="en-US" dirty="0" err="1"/>
              <a:t>nulla</a:t>
            </a:r>
            <a:r>
              <a:rPr lang="en-US" dirty="0"/>
              <a:t> </a:t>
            </a:r>
            <a:r>
              <a:rPr lang="en-US" dirty="0" err="1"/>
              <a:t>pariatur</a:t>
            </a:r>
            <a:endParaRPr lang="en-US" dirty="0"/>
          </a:p>
        </p:txBody>
      </p:sp>
      <p:sp>
        <p:nvSpPr>
          <p:cNvPr id="36" name="Text Placeholder 1">
            <a:extLst>
              <a:ext uri="{FF2B5EF4-FFF2-40B4-BE49-F238E27FC236}">
                <a16:creationId xmlns:a16="http://schemas.microsoft.com/office/drawing/2014/main" id="{D2495528-F40A-5D50-5EE8-B9213676C3E5}"/>
              </a:ext>
            </a:extLst>
          </p:cNvPr>
          <p:cNvSpPr>
            <a:spLocks noGrp="1"/>
          </p:cNvSpPr>
          <p:nvPr userDrawn="1">
            <p:ph type="body" sz="quarter" idx="38" hasCustomPrompt="1"/>
          </p:nvPr>
        </p:nvSpPr>
        <p:spPr>
          <a:xfrm>
            <a:off x="7787639" y="3884017"/>
            <a:ext cx="4038601" cy="715196"/>
          </a:xfrm>
        </p:spPr>
        <p:txBody>
          <a:bodyPr lIns="0" tIns="0" rIns="0" bIns="0" anchor="ctr">
            <a:spAutoFit/>
          </a:bodyPr>
          <a:lstStyle>
            <a:lvl1pPr marL="0" indent="-228600">
              <a:lnSpc>
                <a:spcPct val="114000"/>
              </a:lnSpc>
              <a:spcBef>
                <a:spcPts val="1000"/>
              </a:spcBef>
              <a:buNone/>
              <a:defRPr sz="1400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Lorem ipsum dolor sit </a:t>
            </a:r>
            <a:r>
              <a:rPr lang="en-US" dirty="0" err="1"/>
              <a:t>amet</a:t>
            </a:r>
            <a:r>
              <a:rPr lang="en-US" dirty="0"/>
              <a:t>, </a:t>
            </a:r>
            <a:r>
              <a:rPr lang="en-US" dirty="0" err="1"/>
              <a:t>consectetur</a:t>
            </a:r>
            <a:r>
              <a:rPr lang="en-US" dirty="0"/>
              <a:t> </a:t>
            </a:r>
            <a:r>
              <a:rPr lang="en-US" dirty="0" err="1"/>
              <a:t>adipiscing</a:t>
            </a:r>
            <a:r>
              <a:rPr lang="en-US" dirty="0"/>
              <a:t> </a:t>
            </a:r>
            <a:r>
              <a:rPr lang="en-US" dirty="0" err="1"/>
              <a:t>elit</a:t>
            </a:r>
            <a:r>
              <a:rPr lang="en-US" dirty="0"/>
              <a:t>, </a:t>
            </a:r>
            <a:r>
              <a:rPr lang="en-US" dirty="0" err="1"/>
              <a:t>voluptate</a:t>
            </a:r>
            <a:r>
              <a:rPr lang="en-US" dirty="0"/>
              <a:t> </a:t>
            </a:r>
            <a:r>
              <a:rPr lang="en-US" dirty="0" err="1"/>
              <a:t>velit</a:t>
            </a:r>
            <a:r>
              <a:rPr lang="en-US" dirty="0"/>
              <a:t> </a:t>
            </a:r>
            <a:r>
              <a:rPr lang="en-US" dirty="0" err="1"/>
              <a:t>esse</a:t>
            </a:r>
            <a:r>
              <a:rPr lang="en-US" dirty="0"/>
              <a:t> </a:t>
            </a:r>
            <a:r>
              <a:rPr lang="en-US" dirty="0" err="1"/>
              <a:t>cillum</a:t>
            </a:r>
            <a:r>
              <a:rPr lang="en-US" dirty="0"/>
              <a:t> dolore </a:t>
            </a:r>
            <a:r>
              <a:rPr lang="en-US" dirty="0" err="1"/>
              <a:t>eu</a:t>
            </a:r>
            <a:r>
              <a:rPr lang="en-US" dirty="0"/>
              <a:t> </a:t>
            </a:r>
            <a:r>
              <a:rPr lang="en-US" dirty="0" err="1"/>
              <a:t>fugiat</a:t>
            </a:r>
            <a:r>
              <a:rPr lang="en-US" dirty="0"/>
              <a:t> </a:t>
            </a:r>
            <a:r>
              <a:rPr lang="en-US" dirty="0" err="1"/>
              <a:t>nulla</a:t>
            </a:r>
            <a:r>
              <a:rPr lang="en-US" dirty="0"/>
              <a:t> </a:t>
            </a:r>
            <a:r>
              <a:rPr lang="en-US" dirty="0" err="1"/>
              <a:t>pariatur</a:t>
            </a:r>
            <a:endParaRPr lang="en-US" dirty="0"/>
          </a:p>
        </p:txBody>
      </p:sp>
      <p:sp>
        <p:nvSpPr>
          <p:cNvPr id="37" name="Text Placeholder 1">
            <a:extLst>
              <a:ext uri="{FF2B5EF4-FFF2-40B4-BE49-F238E27FC236}">
                <a16:creationId xmlns:a16="http://schemas.microsoft.com/office/drawing/2014/main" id="{F93BB887-8D3A-549F-DA36-11103E79028B}"/>
              </a:ext>
            </a:extLst>
          </p:cNvPr>
          <p:cNvSpPr>
            <a:spLocks noGrp="1"/>
          </p:cNvSpPr>
          <p:nvPr userDrawn="1">
            <p:ph type="body" sz="quarter" idx="39" hasCustomPrompt="1"/>
          </p:nvPr>
        </p:nvSpPr>
        <p:spPr>
          <a:xfrm>
            <a:off x="7787639" y="4988545"/>
            <a:ext cx="4038601" cy="715196"/>
          </a:xfrm>
        </p:spPr>
        <p:txBody>
          <a:bodyPr lIns="0" tIns="0" rIns="0" bIns="0" anchor="ctr">
            <a:spAutoFit/>
          </a:bodyPr>
          <a:lstStyle>
            <a:lvl1pPr marL="0" indent="-228600">
              <a:lnSpc>
                <a:spcPct val="114000"/>
              </a:lnSpc>
              <a:spcBef>
                <a:spcPts val="1000"/>
              </a:spcBef>
              <a:buNone/>
              <a:defRPr sz="1400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Lorem ipsum dolor sit </a:t>
            </a:r>
            <a:r>
              <a:rPr lang="en-US" dirty="0" err="1"/>
              <a:t>amet</a:t>
            </a:r>
            <a:r>
              <a:rPr lang="en-US" dirty="0"/>
              <a:t>, </a:t>
            </a:r>
            <a:r>
              <a:rPr lang="en-US" dirty="0" err="1"/>
              <a:t>consectetur</a:t>
            </a:r>
            <a:r>
              <a:rPr lang="en-US" dirty="0"/>
              <a:t> </a:t>
            </a:r>
            <a:r>
              <a:rPr lang="en-US" dirty="0" err="1"/>
              <a:t>adipiscing</a:t>
            </a:r>
            <a:r>
              <a:rPr lang="en-US" dirty="0"/>
              <a:t> </a:t>
            </a:r>
            <a:r>
              <a:rPr lang="en-US" dirty="0" err="1"/>
              <a:t>elit</a:t>
            </a:r>
            <a:r>
              <a:rPr lang="en-US" dirty="0"/>
              <a:t>, </a:t>
            </a:r>
            <a:r>
              <a:rPr lang="en-US" dirty="0" err="1"/>
              <a:t>voluptate</a:t>
            </a:r>
            <a:r>
              <a:rPr lang="en-US" dirty="0"/>
              <a:t> </a:t>
            </a:r>
            <a:r>
              <a:rPr lang="en-US" dirty="0" err="1"/>
              <a:t>velit</a:t>
            </a:r>
            <a:r>
              <a:rPr lang="en-US" dirty="0"/>
              <a:t> </a:t>
            </a:r>
            <a:r>
              <a:rPr lang="en-US" dirty="0" err="1"/>
              <a:t>esse</a:t>
            </a:r>
            <a:r>
              <a:rPr lang="en-US" dirty="0"/>
              <a:t> </a:t>
            </a:r>
            <a:r>
              <a:rPr lang="en-US" dirty="0" err="1"/>
              <a:t>cillum</a:t>
            </a:r>
            <a:r>
              <a:rPr lang="en-US" dirty="0"/>
              <a:t> dolore </a:t>
            </a:r>
            <a:r>
              <a:rPr lang="en-US" dirty="0" err="1"/>
              <a:t>eu</a:t>
            </a:r>
            <a:r>
              <a:rPr lang="en-US" dirty="0"/>
              <a:t> </a:t>
            </a:r>
            <a:r>
              <a:rPr lang="en-US" dirty="0" err="1"/>
              <a:t>fugiat</a:t>
            </a:r>
            <a:r>
              <a:rPr lang="en-US" dirty="0"/>
              <a:t> </a:t>
            </a:r>
            <a:r>
              <a:rPr lang="en-US" dirty="0" err="1"/>
              <a:t>nulla</a:t>
            </a:r>
            <a:r>
              <a:rPr lang="en-US" dirty="0"/>
              <a:t> </a:t>
            </a:r>
            <a:r>
              <a:rPr lang="en-US" dirty="0" err="1"/>
              <a:t>pariatur</a:t>
            </a:r>
            <a:endParaRPr lang="en-US" dirty="0"/>
          </a:p>
        </p:txBody>
      </p:sp>
      <p:pic>
        <p:nvPicPr>
          <p:cNvPr id="4" name="Graphic 3">
            <a:extLst>
              <a:ext uri="{FF2B5EF4-FFF2-40B4-BE49-F238E27FC236}">
                <a16:creationId xmlns:a16="http://schemas.microsoft.com/office/drawing/2014/main" id="{F0D584D3-0420-868E-84F8-710400A51D49}"/>
              </a:ext>
            </a:extLst>
          </p:cNvPr>
          <p:cNvPicPr>
            <a:picLocks noChangeAspect="1"/>
          </p:cNvPicPr>
          <p:nvPr userDrawn="1"/>
        </p:nvPicPr>
        <p:blipFill rotWithShape="1">
          <a:blip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 l="30795" t="39760"/>
          <a:stretch/>
        </p:blipFill>
        <p:spPr>
          <a:xfrm>
            <a:off x="0" y="0"/>
            <a:ext cx="1759530" cy="1531620"/>
          </a:xfrm>
          <a:prstGeom prst="rect">
            <a:avLst/>
          </a:prstGeom>
        </p:spPr>
      </p:pic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397AE89F-AF21-AC48-1AFF-051EB88D8733}"/>
              </a:ext>
            </a:extLst>
          </p:cNvPr>
          <p:cNvSpPr>
            <a:spLocks noGrp="1"/>
          </p:cNvSpPr>
          <p:nvPr>
            <p:ph type="sldNum" sz="quarter" idx="40"/>
          </p:nvPr>
        </p:nvSpPr>
        <p:spPr/>
        <p:txBody>
          <a:bodyPr/>
          <a:lstStyle>
            <a:lvl1pPr>
              <a:defRPr>
                <a:solidFill>
                  <a:schemeClr val="accent3"/>
                </a:solidFill>
              </a:defRPr>
            </a:lvl1pPr>
          </a:lstStyle>
          <a:p>
            <a:fld id="{CE46CCC6-4865-8642-8023-BB3EC2876169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Text Placeholder 2">
            <a:extLst>
              <a:ext uri="{FF2B5EF4-FFF2-40B4-BE49-F238E27FC236}">
                <a16:creationId xmlns:a16="http://schemas.microsoft.com/office/drawing/2014/main" id="{97A94745-BAD3-90C3-1412-3EE70EF61671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365760" y="3155299"/>
            <a:ext cx="5341321" cy="316369"/>
          </a:xfrm>
        </p:spPr>
        <p:txBody>
          <a:bodyPr>
            <a:spAutoFit/>
          </a:bodyPr>
          <a:lstStyle/>
          <a:p>
            <a:r>
              <a:rPr lang="en-US" dirty="0"/>
              <a:t>Lorem ipsum</a:t>
            </a:r>
          </a:p>
        </p:txBody>
      </p:sp>
    </p:spTree>
    <p:extLst>
      <p:ext uri="{BB962C8B-B14F-4D97-AF65-F5344CB8AC3E}">
        <p14:creationId xmlns:p14="http://schemas.microsoft.com/office/powerpoint/2010/main" val="3409393042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mage Slide_Image Slide Left Stylize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Freeform 13">
            <a:extLst>
              <a:ext uri="{FF2B5EF4-FFF2-40B4-BE49-F238E27FC236}">
                <a16:creationId xmlns:a16="http://schemas.microsoft.com/office/drawing/2014/main" id="{F369C65C-6A28-DC71-456C-B8C939708EDB}"/>
              </a:ext>
            </a:extLst>
          </p:cNvPr>
          <p:cNvSpPr/>
          <p:nvPr userDrawn="1"/>
        </p:nvSpPr>
        <p:spPr>
          <a:xfrm>
            <a:off x="0" y="0"/>
            <a:ext cx="2107734" cy="3429000"/>
          </a:xfrm>
          <a:custGeom>
            <a:avLst/>
            <a:gdLst>
              <a:gd name="connsiteX0" fmla="*/ 0 w 2107734"/>
              <a:gd name="connsiteY0" fmla="*/ 0 h 2504050"/>
              <a:gd name="connsiteX1" fmla="*/ 2107734 w 2107734"/>
              <a:gd name="connsiteY1" fmla="*/ 0 h 2504050"/>
              <a:gd name="connsiteX2" fmla="*/ 2107734 w 2107734"/>
              <a:gd name="connsiteY2" fmla="*/ 1983535 h 2504050"/>
              <a:gd name="connsiteX3" fmla="*/ 1587219 w 2107734"/>
              <a:gd name="connsiteY3" fmla="*/ 2504050 h 2504050"/>
              <a:gd name="connsiteX4" fmla="*/ 0 w 2107734"/>
              <a:gd name="connsiteY4" fmla="*/ 2504050 h 25040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107734" h="2504050">
                <a:moveTo>
                  <a:pt x="0" y="0"/>
                </a:moveTo>
                <a:lnTo>
                  <a:pt x="2107734" y="0"/>
                </a:lnTo>
                <a:lnTo>
                  <a:pt x="2107734" y="1983535"/>
                </a:lnTo>
                <a:cubicBezTo>
                  <a:pt x="2107734" y="2271007"/>
                  <a:pt x="1874691" y="2504050"/>
                  <a:pt x="1587219" y="2504050"/>
                </a:cubicBezTo>
                <a:lnTo>
                  <a:pt x="0" y="2504050"/>
                </a:lnTo>
                <a:close/>
              </a:path>
            </a:pathLst>
          </a:custGeom>
          <a:solidFill>
            <a:srgbClr val="00644E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pic>
        <p:nvPicPr>
          <p:cNvPr id="9" name="Graphic 8">
            <a:extLst>
              <a:ext uri="{FF2B5EF4-FFF2-40B4-BE49-F238E27FC236}">
                <a16:creationId xmlns:a16="http://schemas.microsoft.com/office/drawing/2014/main" id="{73CE84BD-9459-CB0E-6AAF-8D4ACA2EBA38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365760" y="6203651"/>
            <a:ext cx="1741974" cy="334995"/>
          </a:xfrm>
          <a:prstGeom prst="rect">
            <a:avLst/>
          </a:prstGeom>
        </p:spPr>
      </p:pic>
      <p:sp>
        <p:nvSpPr>
          <p:cNvPr id="16" name="Picture Placeholder 15">
            <a:extLst>
              <a:ext uri="{FF2B5EF4-FFF2-40B4-BE49-F238E27FC236}">
                <a16:creationId xmlns:a16="http://schemas.microsoft.com/office/drawing/2014/main" id="{1498857B-F49D-701E-A924-FAFE660DD63D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365760" y="319354"/>
            <a:ext cx="3355145" cy="4548068"/>
          </a:xfrm>
          <a:prstGeom prst="round2DiagRect">
            <a:avLst>
              <a:gd name="adj1" fmla="val 16667"/>
              <a:gd name="adj2" fmla="val 3038"/>
            </a:avLst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Insert Image</a:t>
            </a:r>
          </a:p>
        </p:txBody>
      </p:sp>
      <p:sp>
        <p:nvSpPr>
          <p:cNvPr id="3" name="Body Level One…">
            <a:extLst>
              <a:ext uri="{FF2B5EF4-FFF2-40B4-BE49-F238E27FC236}">
                <a16:creationId xmlns:a16="http://schemas.microsoft.com/office/drawing/2014/main" id="{BF3FD8C8-0AD8-B3B4-DD62-677BECFED604}"/>
              </a:ext>
            </a:extLst>
          </p:cNvPr>
          <p:cNvSpPr txBox="1">
            <a:spLocks noGrp="1"/>
          </p:cNvSpPr>
          <p:nvPr>
            <p:ph type="body" sz="quarter" idx="13" hasCustomPrompt="1"/>
          </p:nvPr>
        </p:nvSpPr>
        <p:spPr>
          <a:xfrm>
            <a:off x="4086665" y="1409700"/>
            <a:ext cx="7292340" cy="1811650"/>
          </a:xfrm>
          <a:prstGeom prst="rect">
            <a:avLst/>
          </a:prstGeom>
        </p:spPr>
        <p:txBody>
          <a:bodyPr anchor="t">
            <a:spAutoFit/>
          </a:bodyPr>
          <a:lstStyle>
            <a:lvl1pPr marL="57150" indent="-228600">
              <a:lnSpc>
                <a:spcPct val="114000"/>
              </a:lnSpc>
              <a:buClr>
                <a:schemeClr val="accent1"/>
              </a:buClr>
              <a:buSzTx/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</a:defRPr>
            </a:lvl1pPr>
            <a:lvl2pPr marL="685800" indent="-228600">
              <a:lnSpc>
                <a:spcPct val="114000"/>
              </a:lnSpc>
              <a:buClr>
                <a:schemeClr val="accent1"/>
              </a:buClr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</a:defRPr>
            </a:lvl2pPr>
            <a:lvl3pPr marL="1143000" indent="-228600">
              <a:lnSpc>
                <a:spcPct val="114000"/>
              </a:lnSpc>
              <a:buClr>
                <a:schemeClr val="accent1"/>
              </a:buClr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</a:defRPr>
            </a:lvl3pPr>
            <a:lvl4pPr marL="1600200" indent="-228600">
              <a:lnSpc>
                <a:spcPct val="114000"/>
              </a:lnSpc>
              <a:buClr>
                <a:schemeClr val="accent1"/>
              </a:buClr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</a:defRPr>
            </a:lvl4pPr>
            <a:lvl5pPr marL="2057400" indent="-228600">
              <a:lnSpc>
                <a:spcPct val="114000"/>
              </a:lnSpc>
              <a:buClr>
                <a:schemeClr val="accent1"/>
              </a:buClr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</a:defRPr>
            </a:lvl5pPr>
          </a:lstStyle>
          <a:p>
            <a:pPr lvl="0"/>
            <a:r>
              <a:rPr lang="en-US" dirty="0"/>
              <a:t>Lorem ipsum</a:t>
            </a:r>
          </a:p>
          <a:p>
            <a:pPr lvl="1"/>
            <a:r>
              <a:rPr lang="en-US" dirty="0"/>
              <a:t>Lorem ipsum</a:t>
            </a:r>
          </a:p>
          <a:p>
            <a:pPr lvl="2"/>
            <a:r>
              <a:rPr lang="en-US" dirty="0"/>
              <a:t>Lorem ipsum</a:t>
            </a:r>
          </a:p>
          <a:p>
            <a:pPr lvl="3"/>
            <a:r>
              <a:rPr lang="en-US" dirty="0"/>
              <a:t>Lorem ipsum</a:t>
            </a:r>
          </a:p>
          <a:p>
            <a:pPr lvl="4"/>
            <a:r>
              <a:rPr lang="en-US" dirty="0"/>
              <a:t>Lorem ipsum</a:t>
            </a:r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09C8E6A5-6FE1-FD04-02CF-75A96956292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089928" y="347577"/>
            <a:ext cx="7292340" cy="553998"/>
          </a:xfrm>
          <a:prstGeom prst="rect">
            <a:avLst/>
          </a:prstGeom>
        </p:spPr>
        <p:txBody>
          <a:bodyPr lIns="0" tIns="0" rIns="0" bIns="0" anchor="t">
            <a:spAutoFit/>
          </a:bodyPr>
          <a:lstStyle>
            <a:lvl1pPr>
              <a:lnSpc>
                <a:spcPct val="100000"/>
              </a:lnSpc>
              <a:defRPr sz="3600">
                <a:solidFill>
                  <a:srgbClr val="00644E"/>
                </a:solidFill>
              </a:defRPr>
            </a:lvl1pPr>
          </a:lstStyle>
          <a:p>
            <a:r>
              <a:rPr lang="en-US" b="1" dirty="0"/>
              <a:t>Heading Text</a:t>
            </a:r>
          </a:p>
        </p:txBody>
      </p:sp>
      <p:sp>
        <p:nvSpPr>
          <p:cNvPr id="6" name="Slide Number Placeholder 3">
            <a:extLst>
              <a:ext uri="{FF2B5EF4-FFF2-40B4-BE49-F238E27FC236}">
                <a16:creationId xmlns:a16="http://schemas.microsoft.com/office/drawing/2014/main" id="{4CE75A77-C894-F808-F2AE-01A37CB6E2F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9083040" y="6188749"/>
            <a:ext cx="2743200" cy="365125"/>
          </a:xfrm>
          <a:prstGeom prst="rect">
            <a:avLst/>
          </a:prstGeom>
        </p:spPr>
        <p:txBody>
          <a:bodyPr vert="horz" lIns="0" tIns="45720" rIns="0" bIns="45720" rtlCol="0" anchor="ctr"/>
          <a:lstStyle>
            <a:lvl1pPr algn="r">
              <a:defRPr sz="1000">
                <a:solidFill>
                  <a:schemeClr val="accent3"/>
                </a:solidFill>
                <a:latin typeface="+mn-lt"/>
              </a:defRPr>
            </a:lvl1pPr>
          </a:lstStyle>
          <a:p>
            <a:fld id="{FC4A3E5F-C244-46C3-9A80-38D560757C2E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69424339"/>
      </p:ext>
    </p:extLst>
  </p:cSld>
  <p:clrMapOvr>
    <a:masterClrMapping/>
  </p:clrMapOvr>
  <p:hf hdr="0" dt="0"/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mage Slide_Image Right Stylize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99E96512-0B53-1DBA-0C2E-EBFBCA985085}"/>
              </a:ext>
            </a:extLst>
          </p:cNvPr>
          <p:cNvSpPr/>
          <p:nvPr userDrawn="1"/>
        </p:nvSpPr>
        <p:spPr>
          <a:xfrm>
            <a:off x="8036313" y="1"/>
            <a:ext cx="4155688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9" name="Graphic 8">
            <a:extLst>
              <a:ext uri="{FF2B5EF4-FFF2-40B4-BE49-F238E27FC236}">
                <a16:creationId xmlns:a16="http://schemas.microsoft.com/office/drawing/2014/main" id="{73CE84BD-9459-CB0E-6AAF-8D4ACA2EBA38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365760" y="6203651"/>
            <a:ext cx="1741974" cy="334995"/>
          </a:xfrm>
          <a:prstGeom prst="rect">
            <a:avLst/>
          </a:prstGeom>
        </p:spPr>
      </p:pic>
      <p:sp>
        <p:nvSpPr>
          <p:cNvPr id="5" name="Picture Placeholder 4">
            <a:extLst>
              <a:ext uri="{FF2B5EF4-FFF2-40B4-BE49-F238E27FC236}">
                <a16:creationId xmlns:a16="http://schemas.microsoft.com/office/drawing/2014/main" id="{B8D5B068-8B14-E5DB-25A1-CF4F84F1941F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6943494" y="423746"/>
            <a:ext cx="4839920" cy="5460550"/>
          </a:xfrm>
          <a:prstGeom prst="round2DiagRect">
            <a:avLst>
              <a:gd name="adj1" fmla="val 8680"/>
              <a:gd name="adj2" fmla="val 1843"/>
            </a:avLst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Insert Image</a:t>
            </a:r>
          </a:p>
        </p:txBody>
      </p:sp>
      <p:sp>
        <p:nvSpPr>
          <p:cNvPr id="4" name="Body Level One…">
            <a:extLst>
              <a:ext uri="{FF2B5EF4-FFF2-40B4-BE49-F238E27FC236}">
                <a16:creationId xmlns:a16="http://schemas.microsoft.com/office/drawing/2014/main" id="{364386A0-EB45-628C-AA61-B8E2A3919830}"/>
              </a:ext>
            </a:extLst>
          </p:cNvPr>
          <p:cNvSpPr txBox="1">
            <a:spLocks noGrp="1"/>
          </p:cNvSpPr>
          <p:nvPr>
            <p:ph type="body" sz="quarter" idx="13" hasCustomPrompt="1"/>
          </p:nvPr>
        </p:nvSpPr>
        <p:spPr>
          <a:xfrm>
            <a:off x="365759" y="1409700"/>
            <a:ext cx="6169147" cy="1811650"/>
          </a:xfrm>
          <a:prstGeom prst="rect">
            <a:avLst/>
          </a:prstGeom>
        </p:spPr>
        <p:txBody>
          <a:bodyPr anchor="t">
            <a:spAutoFit/>
          </a:bodyPr>
          <a:lstStyle>
            <a:lvl1pPr marL="285750" indent="-228600">
              <a:lnSpc>
                <a:spcPct val="114000"/>
              </a:lnSpc>
              <a:buSzTx/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</a:defRPr>
            </a:lvl1pPr>
            <a:lvl2pPr marL="914400" indent="-228600">
              <a:lnSpc>
                <a:spcPct val="114000"/>
              </a:lnSpc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</a:defRPr>
            </a:lvl2pPr>
            <a:lvl3pPr marL="1371600" indent="-228600">
              <a:lnSpc>
                <a:spcPct val="114000"/>
              </a:lnSpc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</a:defRPr>
            </a:lvl3pPr>
            <a:lvl4pPr marL="1828800" indent="-228600">
              <a:lnSpc>
                <a:spcPct val="114000"/>
              </a:lnSpc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</a:defRPr>
            </a:lvl4pPr>
            <a:lvl5pPr marL="2286000" indent="-228600">
              <a:lnSpc>
                <a:spcPct val="114000"/>
              </a:lnSpc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</a:defRPr>
            </a:lvl5pPr>
          </a:lstStyle>
          <a:p>
            <a:pPr lvl="0"/>
            <a:r>
              <a:rPr lang="en-US" dirty="0"/>
              <a:t>Lorem ipsum</a:t>
            </a:r>
          </a:p>
          <a:p>
            <a:pPr lvl="1"/>
            <a:r>
              <a:rPr lang="en-US" dirty="0"/>
              <a:t>Lorem ipsum</a:t>
            </a:r>
          </a:p>
          <a:p>
            <a:pPr lvl="2"/>
            <a:r>
              <a:rPr lang="en-US" dirty="0"/>
              <a:t>Lorem ipsum</a:t>
            </a:r>
          </a:p>
          <a:p>
            <a:pPr lvl="3"/>
            <a:r>
              <a:rPr lang="en-US" dirty="0"/>
              <a:t>Lorem ipsum</a:t>
            </a:r>
          </a:p>
          <a:p>
            <a:pPr lvl="4"/>
            <a:r>
              <a:rPr lang="en-US" dirty="0"/>
              <a:t>Lorem ipsum</a:t>
            </a:r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319D362E-D128-9A9D-0F1D-CDA6CFC4F14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69022" y="347577"/>
            <a:ext cx="6169147" cy="553998"/>
          </a:xfrm>
          <a:prstGeom prst="rect">
            <a:avLst/>
          </a:prstGeom>
        </p:spPr>
        <p:txBody>
          <a:bodyPr lIns="0" tIns="0" rIns="0" bIns="0" anchor="t">
            <a:spAutoFit/>
          </a:bodyPr>
          <a:lstStyle>
            <a:lvl1pPr>
              <a:lnSpc>
                <a:spcPct val="100000"/>
              </a:lnSpc>
              <a:defRPr sz="3600">
                <a:solidFill>
                  <a:schemeClr val="accent1"/>
                </a:solidFill>
              </a:defRPr>
            </a:lvl1pPr>
          </a:lstStyle>
          <a:p>
            <a:r>
              <a:rPr lang="en-US" b="1" dirty="0"/>
              <a:t>Heading Text</a:t>
            </a:r>
          </a:p>
        </p:txBody>
      </p:sp>
      <p:sp>
        <p:nvSpPr>
          <p:cNvPr id="8" name="Slide Number Placeholder 3">
            <a:extLst>
              <a:ext uri="{FF2B5EF4-FFF2-40B4-BE49-F238E27FC236}">
                <a16:creationId xmlns:a16="http://schemas.microsoft.com/office/drawing/2014/main" id="{BC0BB6D3-819A-0E02-6424-964EAB64A1F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9083040" y="6188749"/>
            <a:ext cx="2743200" cy="365125"/>
          </a:xfrm>
          <a:prstGeom prst="rect">
            <a:avLst/>
          </a:prstGeom>
        </p:spPr>
        <p:txBody>
          <a:bodyPr vert="horz" lIns="0" tIns="45720" rIns="0" bIns="45720" rtlCol="0" anchor="ctr"/>
          <a:lstStyle>
            <a:lvl1pPr algn="r">
              <a:defRPr sz="1000">
                <a:solidFill>
                  <a:schemeClr val="bg1"/>
                </a:solidFill>
                <a:latin typeface="+mn-lt"/>
              </a:defRPr>
            </a:lvl1pPr>
          </a:lstStyle>
          <a:p>
            <a:fld id="{FC4A3E5F-C244-46C3-9A80-38D560757C2E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63990320"/>
      </p:ext>
    </p:extLst>
  </p:cSld>
  <p:clrMapOvr>
    <a:masterClrMapping/>
  </p:clrMapOvr>
  <p:hf hdr="0" dt="0"/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mage Slide_Image Righ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85220970-A25B-C57E-C534-835AB5EEA0BF}"/>
              </a:ext>
            </a:extLst>
          </p:cNvPr>
          <p:cNvSpPr/>
          <p:nvPr userDrawn="1"/>
        </p:nvSpPr>
        <p:spPr>
          <a:xfrm>
            <a:off x="8061960" y="0"/>
            <a:ext cx="4130040" cy="6858000"/>
          </a:xfrm>
          <a:prstGeom prst="rect">
            <a:avLst/>
          </a:prstGeom>
          <a:solidFill>
            <a:srgbClr val="00644E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Picture Placeholder 3">
            <a:extLst>
              <a:ext uri="{FF2B5EF4-FFF2-40B4-BE49-F238E27FC236}">
                <a16:creationId xmlns:a16="http://schemas.microsoft.com/office/drawing/2014/main" id="{48275DD9-9428-3FC0-F081-AD94BE9D54A5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8061962" y="0"/>
            <a:ext cx="4130040" cy="6858000"/>
          </a:xfrm>
          <a:prstGeom prst="rect">
            <a:avLst/>
          </a:prstGeom>
        </p:spPr>
        <p:txBody>
          <a:bodyPr anchor="ctr"/>
          <a:lstStyle>
            <a:lvl1pPr algn="ctr">
              <a:defRPr b="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Insert Image</a:t>
            </a:r>
          </a:p>
        </p:txBody>
      </p:sp>
      <p:pic>
        <p:nvPicPr>
          <p:cNvPr id="14" name="Graphic 13">
            <a:extLst>
              <a:ext uri="{FF2B5EF4-FFF2-40B4-BE49-F238E27FC236}">
                <a16:creationId xmlns:a16="http://schemas.microsoft.com/office/drawing/2014/main" id="{3CA6E30C-7CF6-4081-D3E5-545FD43389E5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365760" y="6203651"/>
            <a:ext cx="1741974" cy="334995"/>
          </a:xfrm>
          <a:prstGeom prst="rect">
            <a:avLst/>
          </a:prstGeom>
        </p:spPr>
      </p:pic>
      <p:sp>
        <p:nvSpPr>
          <p:cNvPr id="2" name="Body Level One…">
            <a:extLst>
              <a:ext uri="{FF2B5EF4-FFF2-40B4-BE49-F238E27FC236}">
                <a16:creationId xmlns:a16="http://schemas.microsoft.com/office/drawing/2014/main" id="{D82F72DC-B531-E101-AA8B-C1C3F87E9EB5}"/>
              </a:ext>
            </a:extLst>
          </p:cNvPr>
          <p:cNvSpPr txBox="1">
            <a:spLocks noGrp="1"/>
          </p:cNvSpPr>
          <p:nvPr>
            <p:ph type="body" sz="quarter" idx="13" hasCustomPrompt="1"/>
          </p:nvPr>
        </p:nvSpPr>
        <p:spPr>
          <a:xfrm>
            <a:off x="365760" y="1409700"/>
            <a:ext cx="7292340" cy="1672509"/>
          </a:xfrm>
          <a:prstGeom prst="rect">
            <a:avLst/>
          </a:prstGeom>
        </p:spPr>
        <p:txBody>
          <a:bodyPr anchor="t">
            <a:spAutoFit/>
          </a:bodyPr>
          <a:lstStyle>
            <a:lvl1pPr marL="0" indent="-228600">
              <a:lnSpc>
                <a:spcPct val="114000"/>
              </a:lnSpc>
              <a:buSzTx/>
              <a:buFont typeface="Arial" panose="020B0604020202020204" pitchFamily="34" charset="0"/>
              <a:buNone/>
              <a:defRPr sz="1400">
                <a:solidFill>
                  <a:schemeClr val="tx1"/>
                </a:solidFill>
              </a:defRPr>
            </a:lvl1pPr>
            <a:lvl2pPr marL="914400" indent="-228600">
              <a:lnSpc>
                <a:spcPct val="114000"/>
              </a:lnSpc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</a:defRPr>
            </a:lvl2pPr>
            <a:lvl3pPr marL="1371600" indent="-228600">
              <a:lnSpc>
                <a:spcPct val="114000"/>
              </a:lnSpc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</a:defRPr>
            </a:lvl3pPr>
            <a:lvl4pPr marL="1828800" indent="-228600">
              <a:lnSpc>
                <a:spcPct val="114000"/>
              </a:lnSpc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</a:defRPr>
            </a:lvl4pPr>
            <a:lvl5pPr marL="2286000" indent="-228600">
              <a:lnSpc>
                <a:spcPct val="114000"/>
              </a:lnSpc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</a:defRPr>
            </a:lvl5pPr>
          </a:lstStyle>
          <a:p>
            <a:r>
              <a:rPr lang="en-US" dirty="0"/>
              <a:t>Lorem ipsum dolor sit </a:t>
            </a:r>
            <a:r>
              <a:rPr lang="en-US" dirty="0" err="1"/>
              <a:t>amet</a:t>
            </a:r>
            <a:r>
              <a:rPr lang="en-US" dirty="0"/>
              <a:t>, </a:t>
            </a:r>
            <a:r>
              <a:rPr lang="en-US" dirty="0" err="1"/>
              <a:t>consectetur</a:t>
            </a:r>
            <a:r>
              <a:rPr lang="en-US" dirty="0"/>
              <a:t> </a:t>
            </a:r>
            <a:r>
              <a:rPr lang="en-US" dirty="0" err="1"/>
              <a:t>adipiscing</a:t>
            </a:r>
            <a:r>
              <a:rPr lang="en-US" dirty="0"/>
              <a:t> </a:t>
            </a:r>
            <a:r>
              <a:rPr lang="en-US" dirty="0" err="1"/>
              <a:t>elit</a:t>
            </a:r>
            <a:r>
              <a:rPr lang="en-US" dirty="0"/>
              <a:t>, </a:t>
            </a:r>
            <a:r>
              <a:rPr lang="en-US" dirty="0" err="1"/>
              <a:t>voluptate</a:t>
            </a:r>
            <a:r>
              <a:rPr lang="en-US" dirty="0"/>
              <a:t> </a:t>
            </a:r>
            <a:r>
              <a:rPr lang="en-US" dirty="0" err="1"/>
              <a:t>velit</a:t>
            </a:r>
            <a:r>
              <a:rPr lang="en-US" dirty="0"/>
              <a:t> </a:t>
            </a:r>
            <a:r>
              <a:rPr lang="en-US" dirty="0" err="1"/>
              <a:t>esse</a:t>
            </a:r>
            <a:r>
              <a:rPr lang="en-US" dirty="0"/>
              <a:t> </a:t>
            </a:r>
            <a:r>
              <a:rPr lang="en-US" dirty="0" err="1"/>
              <a:t>cillum</a:t>
            </a:r>
            <a:r>
              <a:rPr lang="en-US" dirty="0"/>
              <a:t> dolore </a:t>
            </a:r>
            <a:r>
              <a:rPr lang="en-US" dirty="0" err="1"/>
              <a:t>eu</a:t>
            </a:r>
            <a:r>
              <a:rPr lang="en-US" dirty="0"/>
              <a:t> </a:t>
            </a:r>
            <a:r>
              <a:rPr lang="en-US" dirty="0" err="1"/>
              <a:t>fugiat</a:t>
            </a:r>
            <a:r>
              <a:rPr lang="en-US" dirty="0"/>
              <a:t> </a:t>
            </a:r>
            <a:r>
              <a:rPr lang="en-US" dirty="0" err="1"/>
              <a:t>nulla</a:t>
            </a:r>
            <a:r>
              <a:rPr lang="en-US" dirty="0"/>
              <a:t> </a:t>
            </a:r>
            <a:r>
              <a:rPr lang="en-US" dirty="0" err="1"/>
              <a:t>pariatur</a:t>
            </a:r>
            <a:r>
              <a:rPr lang="en-US" dirty="0"/>
              <a:t>. </a:t>
            </a:r>
            <a:r>
              <a:rPr lang="en-US" dirty="0" err="1"/>
              <a:t>Excepteur</a:t>
            </a:r>
            <a:r>
              <a:rPr lang="en-US" dirty="0"/>
              <a:t> </a:t>
            </a:r>
            <a:r>
              <a:rPr lang="en-US" dirty="0" err="1"/>
              <a:t>sint</a:t>
            </a:r>
            <a:r>
              <a:rPr lang="en-US" dirty="0"/>
              <a:t> </a:t>
            </a:r>
            <a:r>
              <a:rPr lang="en-US" dirty="0" err="1"/>
              <a:t>occaecat</a:t>
            </a:r>
            <a:r>
              <a:rPr lang="en-US" dirty="0"/>
              <a:t> </a:t>
            </a:r>
            <a:r>
              <a:rPr lang="en-US" dirty="0" err="1"/>
              <a:t>cupidatat</a:t>
            </a:r>
            <a:r>
              <a:rPr lang="en-US" dirty="0"/>
              <a:t> non </a:t>
            </a:r>
            <a:r>
              <a:rPr lang="en-US" dirty="0" err="1"/>
              <a:t>proident</a:t>
            </a:r>
            <a:r>
              <a:rPr lang="en-US" dirty="0"/>
              <a:t>, sunt in culpa qui </a:t>
            </a:r>
            <a:r>
              <a:rPr lang="en-US" dirty="0" err="1"/>
              <a:t>officia</a:t>
            </a:r>
            <a:r>
              <a:rPr lang="en-US" dirty="0"/>
              <a:t> </a:t>
            </a:r>
            <a:r>
              <a:rPr lang="en-US" dirty="0" err="1"/>
              <a:t>deserunt</a:t>
            </a:r>
            <a:r>
              <a:rPr lang="en-US" dirty="0"/>
              <a:t> </a:t>
            </a:r>
            <a:r>
              <a:rPr lang="en-US" dirty="0" err="1"/>
              <a:t>molli</a:t>
            </a:r>
            <a:r>
              <a:rPr lang="en-US" dirty="0"/>
              <a:t>.</a:t>
            </a:r>
          </a:p>
          <a:p>
            <a:r>
              <a:rPr lang="en-US" dirty="0"/>
              <a:t>Lorem ipsum dolor sit </a:t>
            </a:r>
            <a:r>
              <a:rPr lang="en-US" dirty="0" err="1"/>
              <a:t>amet</a:t>
            </a:r>
            <a:r>
              <a:rPr lang="en-US" dirty="0"/>
              <a:t>, </a:t>
            </a:r>
            <a:r>
              <a:rPr lang="en-US" dirty="0" err="1"/>
              <a:t>consectetur</a:t>
            </a:r>
            <a:r>
              <a:rPr lang="en-US" dirty="0"/>
              <a:t> </a:t>
            </a:r>
            <a:r>
              <a:rPr lang="en-US" dirty="0" err="1"/>
              <a:t>adipiscing</a:t>
            </a:r>
            <a:r>
              <a:rPr lang="en-US" dirty="0"/>
              <a:t> </a:t>
            </a:r>
            <a:r>
              <a:rPr lang="en-US" dirty="0" err="1"/>
              <a:t>elit</a:t>
            </a:r>
            <a:r>
              <a:rPr lang="en-US" dirty="0"/>
              <a:t>, </a:t>
            </a:r>
            <a:r>
              <a:rPr lang="en-US" dirty="0" err="1"/>
              <a:t>voluptate</a:t>
            </a:r>
            <a:r>
              <a:rPr lang="en-US" dirty="0"/>
              <a:t> </a:t>
            </a:r>
            <a:r>
              <a:rPr lang="en-US" dirty="0" err="1"/>
              <a:t>velit</a:t>
            </a:r>
            <a:r>
              <a:rPr lang="en-US" dirty="0"/>
              <a:t> </a:t>
            </a:r>
            <a:r>
              <a:rPr lang="en-US" dirty="0" err="1"/>
              <a:t>esse</a:t>
            </a:r>
            <a:r>
              <a:rPr lang="en-US" dirty="0"/>
              <a:t> </a:t>
            </a:r>
            <a:r>
              <a:rPr lang="en-US" dirty="0" err="1"/>
              <a:t>cillum</a:t>
            </a:r>
            <a:r>
              <a:rPr lang="en-US" dirty="0"/>
              <a:t> dolore </a:t>
            </a:r>
            <a:r>
              <a:rPr lang="en-US" dirty="0" err="1"/>
              <a:t>eu</a:t>
            </a:r>
            <a:r>
              <a:rPr lang="en-US" dirty="0"/>
              <a:t> </a:t>
            </a:r>
            <a:r>
              <a:rPr lang="en-US" dirty="0" err="1"/>
              <a:t>fugiat</a:t>
            </a:r>
            <a:r>
              <a:rPr lang="en-US" dirty="0"/>
              <a:t> </a:t>
            </a:r>
            <a:r>
              <a:rPr lang="en-US" dirty="0" err="1"/>
              <a:t>nulla</a:t>
            </a:r>
            <a:r>
              <a:rPr lang="en-US" dirty="0"/>
              <a:t> </a:t>
            </a:r>
            <a:r>
              <a:rPr lang="en-US" dirty="0" err="1"/>
              <a:t>pariatur</a:t>
            </a:r>
            <a:r>
              <a:rPr lang="en-US" dirty="0"/>
              <a:t>. </a:t>
            </a:r>
            <a:r>
              <a:rPr lang="en-US" dirty="0" err="1"/>
              <a:t>Excepteur</a:t>
            </a:r>
            <a:r>
              <a:rPr lang="en-US" dirty="0"/>
              <a:t> </a:t>
            </a:r>
            <a:r>
              <a:rPr lang="en-US" dirty="0" err="1"/>
              <a:t>sint</a:t>
            </a:r>
            <a:r>
              <a:rPr lang="en-US" dirty="0"/>
              <a:t> </a:t>
            </a:r>
            <a:r>
              <a:rPr lang="en-US" dirty="0" err="1"/>
              <a:t>occaecat</a:t>
            </a:r>
            <a:r>
              <a:rPr lang="en-US" dirty="0"/>
              <a:t> </a:t>
            </a:r>
            <a:r>
              <a:rPr lang="en-US" dirty="0" err="1"/>
              <a:t>cupidatat</a:t>
            </a:r>
            <a:r>
              <a:rPr lang="en-US" dirty="0"/>
              <a:t> non </a:t>
            </a:r>
            <a:r>
              <a:rPr lang="en-US" dirty="0" err="1"/>
              <a:t>proident</a:t>
            </a:r>
            <a:r>
              <a:rPr lang="en-US" dirty="0"/>
              <a:t>, sunt in culpa qui </a:t>
            </a:r>
            <a:r>
              <a:rPr lang="en-US" dirty="0" err="1"/>
              <a:t>officia</a:t>
            </a:r>
            <a:r>
              <a:rPr lang="en-US" dirty="0"/>
              <a:t> </a:t>
            </a:r>
            <a:r>
              <a:rPr lang="en-US" dirty="0" err="1"/>
              <a:t>deserunt</a:t>
            </a:r>
            <a:r>
              <a:rPr lang="en-US" dirty="0"/>
              <a:t> </a:t>
            </a:r>
            <a:r>
              <a:rPr lang="en-US" dirty="0" err="1"/>
              <a:t>molli</a:t>
            </a:r>
            <a:r>
              <a:rPr lang="en-US" dirty="0"/>
              <a:t>.</a:t>
            </a:r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2AE3A648-3B25-421B-F767-2808509F092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69023" y="347577"/>
            <a:ext cx="7292340" cy="553998"/>
          </a:xfrm>
          <a:prstGeom prst="rect">
            <a:avLst/>
          </a:prstGeom>
        </p:spPr>
        <p:txBody>
          <a:bodyPr lIns="0" tIns="0" rIns="0" bIns="0" anchor="t">
            <a:spAutoFit/>
          </a:bodyPr>
          <a:lstStyle>
            <a:lvl1pPr>
              <a:lnSpc>
                <a:spcPct val="100000"/>
              </a:lnSpc>
              <a:defRPr sz="3600">
                <a:solidFill>
                  <a:srgbClr val="00644E"/>
                </a:solidFill>
              </a:defRPr>
            </a:lvl1pPr>
          </a:lstStyle>
          <a:p>
            <a:r>
              <a:rPr lang="en-US" b="1" dirty="0"/>
              <a:t>Heading Text</a:t>
            </a:r>
          </a:p>
        </p:txBody>
      </p:sp>
      <p:sp>
        <p:nvSpPr>
          <p:cNvPr id="7" name="Slide Number Placeholder 3">
            <a:extLst>
              <a:ext uri="{FF2B5EF4-FFF2-40B4-BE49-F238E27FC236}">
                <a16:creationId xmlns:a16="http://schemas.microsoft.com/office/drawing/2014/main" id="{F7B3ADAD-2204-AF66-3E50-D0AF3552C7F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9083040" y="6188749"/>
            <a:ext cx="2743200" cy="365125"/>
          </a:xfrm>
          <a:prstGeom prst="rect">
            <a:avLst/>
          </a:prstGeom>
        </p:spPr>
        <p:txBody>
          <a:bodyPr vert="horz" lIns="0" tIns="45720" rIns="0" bIns="45720" rtlCol="0" anchor="ctr"/>
          <a:lstStyle>
            <a:lvl1pPr algn="r">
              <a:defRPr sz="1000">
                <a:solidFill>
                  <a:schemeClr val="bg1"/>
                </a:solidFill>
                <a:latin typeface="+mn-lt"/>
              </a:defRPr>
            </a:lvl1pPr>
          </a:lstStyle>
          <a:p>
            <a:fld id="{FC4A3E5F-C244-46C3-9A80-38D560757C2E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31738821"/>
      </p:ext>
    </p:extLst>
  </p:cSld>
  <p:clrMapOvr>
    <a:masterClrMapping/>
  </p:clrMapOvr>
  <p:hf hdr="0" dt="0"/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mage Slide_Image Le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85220970-A25B-C57E-C534-835AB5EEA0BF}"/>
              </a:ext>
            </a:extLst>
          </p:cNvPr>
          <p:cNvSpPr/>
          <p:nvPr userDrawn="1"/>
        </p:nvSpPr>
        <p:spPr>
          <a:xfrm>
            <a:off x="0" y="0"/>
            <a:ext cx="4130040" cy="6858000"/>
          </a:xfrm>
          <a:prstGeom prst="rect">
            <a:avLst/>
          </a:prstGeom>
          <a:solidFill>
            <a:srgbClr val="00644E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Picture Placeholder 3">
            <a:extLst>
              <a:ext uri="{FF2B5EF4-FFF2-40B4-BE49-F238E27FC236}">
                <a16:creationId xmlns:a16="http://schemas.microsoft.com/office/drawing/2014/main" id="{48275DD9-9428-3FC0-F081-AD94BE9D54A5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0" y="0"/>
            <a:ext cx="4130040" cy="6858000"/>
          </a:xfrm>
          <a:prstGeom prst="rect">
            <a:avLst/>
          </a:prstGeom>
        </p:spPr>
        <p:txBody>
          <a:bodyPr anchor="ctr"/>
          <a:lstStyle>
            <a:lvl1pPr algn="ctr">
              <a:defRPr b="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Insert Image</a:t>
            </a:r>
          </a:p>
        </p:txBody>
      </p:sp>
      <p:pic>
        <p:nvPicPr>
          <p:cNvPr id="14" name="Graphic 13">
            <a:extLst>
              <a:ext uri="{FF2B5EF4-FFF2-40B4-BE49-F238E27FC236}">
                <a16:creationId xmlns:a16="http://schemas.microsoft.com/office/drawing/2014/main" id="{3CA6E30C-7CF6-4081-D3E5-545FD43389E5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365760" y="6203651"/>
            <a:ext cx="1741974" cy="334995"/>
          </a:xfrm>
          <a:prstGeom prst="rect">
            <a:avLst/>
          </a:prstGeom>
        </p:spPr>
      </p:pic>
      <p:sp>
        <p:nvSpPr>
          <p:cNvPr id="6" name="Body Level One…">
            <a:extLst>
              <a:ext uri="{FF2B5EF4-FFF2-40B4-BE49-F238E27FC236}">
                <a16:creationId xmlns:a16="http://schemas.microsoft.com/office/drawing/2014/main" id="{0507709E-8103-9892-7F8E-56F3FC716163}"/>
              </a:ext>
            </a:extLst>
          </p:cNvPr>
          <p:cNvSpPr txBox="1">
            <a:spLocks noGrp="1"/>
          </p:cNvSpPr>
          <p:nvPr>
            <p:ph type="body" sz="quarter" idx="13" hasCustomPrompt="1"/>
          </p:nvPr>
        </p:nvSpPr>
        <p:spPr>
          <a:xfrm>
            <a:off x="4480560" y="1409700"/>
            <a:ext cx="7345680" cy="1672509"/>
          </a:xfrm>
          <a:prstGeom prst="rect">
            <a:avLst/>
          </a:prstGeom>
        </p:spPr>
        <p:txBody>
          <a:bodyPr anchor="t">
            <a:spAutoFit/>
          </a:bodyPr>
          <a:lstStyle>
            <a:lvl1pPr marL="0" indent="-228600">
              <a:lnSpc>
                <a:spcPct val="114000"/>
              </a:lnSpc>
              <a:buSzTx/>
              <a:buFont typeface="Arial" panose="020B0604020202020204" pitchFamily="34" charset="0"/>
              <a:buNone/>
              <a:defRPr sz="1400">
                <a:solidFill>
                  <a:schemeClr val="tx1"/>
                </a:solidFill>
              </a:defRPr>
            </a:lvl1pPr>
            <a:lvl2pPr marL="914400" indent="-228600">
              <a:lnSpc>
                <a:spcPct val="114000"/>
              </a:lnSpc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</a:defRPr>
            </a:lvl2pPr>
            <a:lvl3pPr marL="1371600" indent="-228600">
              <a:lnSpc>
                <a:spcPct val="114000"/>
              </a:lnSpc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</a:defRPr>
            </a:lvl3pPr>
            <a:lvl4pPr marL="1828800" indent="-228600">
              <a:lnSpc>
                <a:spcPct val="114000"/>
              </a:lnSpc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</a:defRPr>
            </a:lvl4pPr>
            <a:lvl5pPr marL="2286000" indent="-228600">
              <a:lnSpc>
                <a:spcPct val="114000"/>
              </a:lnSpc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</a:defRPr>
            </a:lvl5pPr>
          </a:lstStyle>
          <a:p>
            <a:r>
              <a:rPr lang="en-US" dirty="0"/>
              <a:t>Lorem ipsum dolor sit </a:t>
            </a:r>
            <a:r>
              <a:rPr lang="en-US" dirty="0" err="1"/>
              <a:t>amet</a:t>
            </a:r>
            <a:r>
              <a:rPr lang="en-US" dirty="0"/>
              <a:t>, </a:t>
            </a:r>
            <a:r>
              <a:rPr lang="en-US" dirty="0" err="1"/>
              <a:t>consectetur</a:t>
            </a:r>
            <a:r>
              <a:rPr lang="en-US" dirty="0"/>
              <a:t> </a:t>
            </a:r>
            <a:r>
              <a:rPr lang="en-US" dirty="0" err="1"/>
              <a:t>adipiscing</a:t>
            </a:r>
            <a:r>
              <a:rPr lang="en-US" dirty="0"/>
              <a:t> </a:t>
            </a:r>
            <a:r>
              <a:rPr lang="en-US" dirty="0" err="1"/>
              <a:t>elit</a:t>
            </a:r>
            <a:r>
              <a:rPr lang="en-US" dirty="0"/>
              <a:t>, </a:t>
            </a:r>
            <a:r>
              <a:rPr lang="en-US" dirty="0" err="1"/>
              <a:t>voluptate</a:t>
            </a:r>
            <a:r>
              <a:rPr lang="en-US" dirty="0"/>
              <a:t> </a:t>
            </a:r>
            <a:r>
              <a:rPr lang="en-US" dirty="0" err="1"/>
              <a:t>velit</a:t>
            </a:r>
            <a:r>
              <a:rPr lang="en-US" dirty="0"/>
              <a:t> </a:t>
            </a:r>
            <a:r>
              <a:rPr lang="en-US" dirty="0" err="1"/>
              <a:t>esse</a:t>
            </a:r>
            <a:r>
              <a:rPr lang="en-US" dirty="0"/>
              <a:t> </a:t>
            </a:r>
            <a:r>
              <a:rPr lang="en-US" dirty="0" err="1"/>
              <a:t>cillum</a:t>
            </a:r>
            <a:r>
              <a:rPr lang="en-US" dirty="0"/>
              <a:t> dolore </a:t>
            </a:r>
            <a:r>
              <a:rPr lang="en-US" dirty="0" err="1"/>
              <a:t>eu</a:t>
            </a:r>
            <a:r>
              <a:rPr lang="en-US" dirty="0"/>
              <a:t> </a:t>
            </a:r>
            <a:r>
              <a:rPr lang="en-US" dirty="0" err="1"/>
              <a:t>fugiat</a:t>
            </a:r>
            <a:r>
              <a:rPr lang="en-US" dirty="0"/>
              <a:t> </a:t>
            </a:r>
            <a:r>
              <a:rPr lang="en-US" dirty="0" err="1"/>
              <a:t>nulla</a:t>
            </a:r>
            <a:r>
              <a:rPr lang="en-US" dirty="0"/>
              <a:t> </a:t>
            </a:r>
            <a:r>
              <a:rPr lang="en-US" dirty="0" err="1"/>
              <a:t>pariatur</a:t>
            </a:r>
            <a:r>
              <a:rPr lang="en-US" dirty="0"/>
              <a:t>. </a:t>
            </a:r>
            <a:r>
              <a:rPr lang="en-US" dirty="0" err="1"/>
              <a:t>Excepteur</a:t>
            </a:r>
            <a:r>
              <a:rPr lang="en-US" dirty="0"/>
              <a:t> </a:t>
            </a:r>
            <a:r>
              <a:rPr lang="en-US" dirty="0" err="1"/>
              <a:t>sint</a:t>
            </a:r>
            <a:r>
              <a:rPr lang="en-US" dirty="0"/>
              <a:t> </a:t>
            </a:r>
            <a:r>
              <a:rPr lang="en-US" dirty="0" err="1"/>
              <a:t>occaecat</a:t>
            </a:r>
            <a:r>
              <a:rPr lang="en-US" dirty="0"/>
              <a:t> </a:t>
            </a:r>
            <a:r>
              <a:rPr lang="en-US" dirty="0" err="1"/>
              <a:t>cupidatat</a:t>
            </a:r>
            <a:r>
              <a:rPr lang="en-US" dirty="0"/>
              <a:t> non </a:t>
            </a:r>
            <a:r>
              <a:rPr lang="en-US" dirty="0" err="1"/>
              <a:t>proident</a:t>
            </a:r>
            <a:r>
              <a:rPr lang="en-US" dirty="0"/>
              <a:t>, sunt in culpa qui </a:t>
            </a:r>
            <a:r>
              <a:rPr lang="en-US" dirty="0" err="1"/>
              <a:t>officia</a:t>
            </a:r>
            <a:r>
              <a:rPr lang="en-US" dirty="0"/>
              <a:t> </a:t>
            </a:r>
            <a:r>
              <a:rPr lang="en-US" dirty="0" err="1"/>
              <a:t>deserunt</a:t>
            </a:r>
            <a:r>
              <a:rPr lang="en-US" dirty="0"/>
              <a:t> </a:t>
            </a:r>
            <a:r>
              <a:rPr lang="en-US" dirty="0" err="1"/>
              <a:t>molli</a:t>
            </a:r>
            <a:r>
              <a:rPr lang="en-US" dirty="0"/>
              <a:t>.</a:t>
            </a:r>
          </a:p>
          <a:p>
            <a:r>
              <a:rPr lang="en-US" dirty="0"/>
              <a:t>Lorem ipsum dolor sit </a:t>
            </a:r>
            <a:r>
              <a:rPr lang="en-US" dirty="0" err="1"/>
              <a:t>amet</a:t>
            </a:r>
            <a:r>
              <a:rPr lang="en-US" dirty="0"/>
              <a:t>, </a:t>
            </a:r>
            <a:r>
              <a:rPr lang="en-US" dirty="0" err="1"/>
              <a:t>consectetur</a:t>
            </a:r>
            <a:r>
              <a:rPr lang="en-US" dirty="0"/>
              <a:t> </a:t>
            </a:r>
            <a:r>
              <a:rPr lang="en-US" dirty="0" err="1"/>
              <a:t>adipiscing</a:t>
            </a:r>
            <a:r>
              <a:rPr lang="en-US" dirty="0"/>
              <a:t> </a:t>
            </a:r>
            <a:r>
              <a:rPr lang="en-US" dirty="0" err="1"/>
              <a:t>elit</a:t>
            </a:r>
            <a:r>
              <a:rPr lang="en-US" dirty="0"/>
              <a:t>, </a:t>
            </a:r>
            <a:r>
              <a:rPr lang="en-US" dirty="0" err="1"/>
              <a:t>voluptate</a:t>
            </a:r>
            <a:r>
              <a:rPr lang="en-US" dirty="0"/>
              <a:t> </a:t>
            </a:r>
            <a:r>
              <a:rPr lang="en-US" dirty="0" err="1"/>
              <a:t>velit</a:t>
            </a:r>
            <a:r>
              <a:rPr lang="en-US" dirty="0"/>
              <a:t> </a:t>
            </a:r>
            <a:r>
              <a:rPr lang="en-US" dirty="0" err="1"/>
              <a:t>esse</a:t>
            </a:r>
            <a:r>
              <a:rPr lang="en-US" dirty="0"/>
              <a:t> </a:t>
            </a:r>
            <a:r>
              <a:rPr lang="en-US" dirty="0" err="1"/>
              <a:t>cillum</a:t>
            </a:r>
            <a:r>
              <a:rPr lang="en-US" dirty="0"/>
              <a:t> dolore </a:t>
            </a:r>
            <a:r>
              <a:rPr lang="en-US" dirty="0" err="1"/>
              <a:t>eu</a:t>
            </a:r>
            <a:r>
              <a:rPr lang="en-US" dirty="0"/>
              <a:t> </a:t>
            </a:r>
            <a:r>
              <a:rPr lang="en-US" dirty="0" err="1"/>
              <a:t>fugiat</a:t>
            </a:r>
            <a:r>
              <a:rPr lang="en-US" dirty="0"/>
              <a:t> </a:t>
            </a:r>
            <a:r>
              <a:rPr lang="en-US" dirty="0" err="1"/>
              <a:t>nulla</a:t>
            </a:r>
            <a:r>
              <a:rPr lang="en-US" dirty="0"/>
              <a:t> </a:t>
            </a:r>
            <a:r>
              <a:rPr lang="en-US" dirty="0" err="1"/>
              <a:t>pariatur</a:t>
            </a:r>
            <a:r>
              <a:rPr lang="en-US" dirty="0"/>
              <a:t>. </a:t>
            </a:r>
            <a:r>
              <a:rPr lang="en-US" dirty="0" err="1"/>
              <a:t>Excepteur</a:t>
            </a:r>
            <a:r>
              <a:rPr lang="en-US" dirty="0"/>
              <a:t> </a:t>
            </a:r>
            <a:r>
              <a:rPr lang="en-US" dirty="0" err="1"/>
              <a:t>sint</a:t>
            </a:r>
            <a:r>
              <a:rPr lang="en-US" dirty="0"/>
              <a:t> </a:t>
            </a:r>
            <a:r>
              <a:rPr lang="en-US" dirty="0" err="1"/>
              <a:t>occaecat</a:t>
            </a:r>
            <a:r>
              <a:rPr lang="en-US" dirty="0"/>
              <a:t> </a:t>
            </a:r>
            <a:r>
              <a:rPr lang="en-US" dirty="0" err="1"/>
              <a:t>cupidatat</a:t>
            </a:r>
            <a:r>
              <a:rPr lang="en-US" dirty="0"/>
              <a:t> non </a:t>
            </a:r>
            <a:r>
              <a:rPr lang="en-US" dirty="0" err="1"/>
              <a:t>proident</a:t>
            </a:r>
            <a:r>
              <a:rPr lang="en-US" dirty="0"/>
              <a:t>, sunt in culpa qui </a:t>
            </a:r>
            <a:r>
              <a:rPr lang="en-US" dirty="0" err="1"/>
              <a:t>officia</a:t>
            </a:r>
            <a:r>
              <a:rPr lang="en-US" dirty="0"/>
              <a:t> </a:t>
            </a:r>
            <a:r>
              <a:rPr lang="en-US" dirty="0" err="1"/>
              <a:t>deserunt</a:t>
            </a:r>
            <a:r>
              <a:rPr lang="en-US" dirty="0"/>
              <a:t> </a:t>
            </a:r>
            <a:r>
              <a:rPr lang="en-US" dirty="0" err="1"/>
              <a:t>molli</a:t>
            </a:r>
            <a:r>
              <a:rPr lang="en-US" dirty="0"/>
              <a:t>.</a:t>
            </a:r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F3C3EC12-6C31-DD9D-486B-FE81832E3D8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483823" y="347577"/>
            <a:ext cx="7345680" cy="553998"/>
          </a:xfrm>
          <a:prstGeom prst="rect">
            <a:avLst/>
          </a:prstGeom>
        </p:spPr>
        <p:txBody>
          <a:bodyPr lIns="0" tIns="0" rIns="0" bIns="0" anchor="t">
            <a:spAutoFit/>
          </a:bodyPr>
          <a:lstStyle>
            <a:lvl1pPr>
              <a:lnSpc>
                <a:spcPct val="100000"/>
              </a:lnSpc>
              <a:defRPr sz="3600">
                <a:solidFill>
                  <a:srgbClr val="00644E"/>
                </a:solidFill>
              </a:defRPr>
            </a:lvl1pPr>
          </a:lstStyle>
          <a:p>
            <a:r>
              <a:rPr lang="en-US" b="1" dirty="0"/>
              <a:t>Heading Text</a:t>
            </a:r>
          </a:p>
        </p:txBody>
      </p:sp>
      <p:sp>
        <p:nvSpPr>
          <p:cNvPr id="8" name="Slide Number Placeholder 3">
            <a:extLst>
              <a:ext uri="{FF2B5EF4-FFF2-40B4-BE49-F238E27FC236}">
                <a16:creationId xmlns:a16="http://schemas.microsoft.com/office/drawing/2014/main" id="{FD0CB628-DDFD-090C-0E7A-D9FF125465E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9083040" y="6188749"/>
            <a:ext cx="2743200" cy="365125"/>
          </a:xfrm>
          <a:prstGeom prst="rect">
            <a:avLst/>
          </a:prstGeom>
        </p:spPr>
        <p:txBody>
          <a:bodyPr vert="horz" lIns="0" tIns="45720" rIns="0" bIns="45720" rtlCol="0" anchor="ctr"/>
          <a:lstStyle>
            <a:lvl1pPr algn="r">
              <a:defRPr sz="1000">
                <a:solidFill>
                  <a:schemeClr val="accent3"/>
                </a:solidFill>
                <a:latin typeface="+mn-lt"/>
              </a:defRPr>
            </a:lvl1pPr>
          </a:lstStyle>
          <a:p>
            <a:fld id="{FC4A3E5F-C244-46C3-9A80-38D560757C2E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73866261"/>
      </p:ext>
    </p:extLst>
  </p:cSld>
  <p:clrMapOvr>
    <a:masterClrMapping/>
  </p:clrMapOvr>
  <p:hf hdr="0" dt="0"/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3_Title card" preserve="1" userDrawn="1">
  <p:cSld name="Divider Slide_1">
    <p:bg>
      <p:bgPr>
        <a:solidFill>
          <a:srgbClr val="00644E"/>
        </a:solidFill>
        <a:effectLst/>
      </p:bgPr>
    </p:bg>
    <p:spTree>
      <p:nvGrpSpPr>
        <p:cNvPr id="1" name="Shape 1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Picture 1">
            <a:extLst>
              <a:ext uri="{FF2B5EF4-FFF2-40B4-BE49-F238E27FC236}">
                <a16:creationId xmlns:a16="http://schemas.microsoft.com/office/drawing/2014/main" id="{35150785-8AA6-72E3-8A06-EC513E01D71C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553199" y="850899"/>
            <a:ext cx="5638801" cy="6007101"/>
          </a:xfrm>
          <a:prstGeom prst="rect">
            <a:avLst/>
          </a:prstGeom>
          <a:ln w="12700">
            <a:miter lim="400000"/>
          </a:ln>
        </p:spPr>
      </p:pic>
      <p:pic>
        <p:nvPicPr>
          <p:cNvPr id="2" name="Graphic 1">
            <a:extLst>
              <a:ext uri="{FF2B5EF4-FFF2-40B4-BE49-F238E27FC236}">
                <a16:creationId xmlns:a16="http://schemas.microsoft.com/office/drawing/2014/main" id="{4DAB5BBA-2ED8-35FE-EE37-061C8C6AE17C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365760" y="6203651"/>
            <a:ext cx="1741974" cy="334995"/>
          </a:xfrm>
          <a:prstGeom prst="rect">
            <a:avLst/>
          </a:prstGeom>
        </p:spPr>
      </p:pic>
      <p:sp>
        <p:nvSpPr>
          <p:cNvPr id="5" name="Body Level One…">
            <a:extLst>
              <a:ext uri="{FF2B5EF4-FFF2-40B4-BE49-F238E27FC236}">
                <a16:creationId xmlns:a16="http://schemas.microsoft.com/office/drawing/2014/main" id="{B5D50822-CEC2-8368-9112-4F1641E3186D}"/>
              </a:ext>
            </a:extLst>
          </p:cNvPr>
          <p:cNvSpPr txBox="1">
            <a:spLocks noGrp="1"/>
          </p:cNvSpPr>
          <p:nvPr>
            <p:ph type="body" sz="quarter" idx="1" hasCustomPrompt="1"/>
          </p:nvPr>
        </p:nvSpPr>
        <p:spPr>
          <a:xfrm>
            <a:off x="1257301" y="2210197"/>
            <a:ext cx="6456847" cy="590931"/>
          </a:xfrm>
          <a:prstGeom prst="rect">
            <a:avLst/>
          </a:prstGeom>
        </p:spPr>
        <p:txBody>
          <a:bodyPr lIns="0" rIns="0" anchor="t">
            <a:spAutoFit/>
          </a:bodyPr>
          <a:lstStyle>
            <a:lvl1pPr marL="0" indent="0">
              <a:lnSpc>
                <a:spcPct val="90000"/>
              </a:lnSpc>
              <a:spcBef>
                <a:spcPts val="0"/>
              </a:spcBef>
              <a:buSzTx/>
              <a:buFontTx/>
              <a:buNone/>
              <a:defRPr sz="3600" b="1">
                <a:solidFill>
                  <a:schemeClr val="tx1"/>
                </a:solidFill>
              </a:defRPr>
            </a:lvl1pPr>
            <a:lvl2pPr marL="457200" indent="0">
              <a:lnSpc>
                <a:spcPct val="90000"/>
              </a:lnSpc>
              <a:buFontTx/>
              <a:buNone/>
              <a:defRPr sz="6400"/>
            </a:lvl2pPr>
            <a:lvl3pPr marL="914400" indent="0">
              <a:lnSpc>
                <a:spcPct val="90000"/>
              </a:lnSpc>
              <a:buFontTx/>
              <a:buNone/>
              <a:defRPr sz="6400"/>
            </a:lvl3pPr>
            <a:lvl4pPr marL="1371600" indent="0">
              <a:lnSpc>
                <a:spcPct val="90000"/>
              </a:lnSpc>
              <a:buFontTx/>
              <a:buNone/>
              <a:defRPr sz="6400"/>
            </a:lvl4pPr>
            <a:lvl5pPr marL="1828800" indent="0">
              <a:lnSpc>
                <a:spcPct val="90000"/>
              </a:lnSpc>
              <a:buFontTx/>
              <a:buNone/>
              <a:defRPr sz="6400"/>
            </a:lvl5pPr>
          </a:lstStyle>
          <a:p>
            <a:r>
              <a:rPr lang="en-US" dirty="0"/>
              <a:t>Divider Text</a:t>
            </a:r>
            <a:endParaRPr dirty="0"/>
          </a:p>
        </p:txBody>
      </p:sp>
      <p:sp>
        <p:nvSpPr>
          <p:cNvPr id="8" name="Text Placeholder 2">
            <a:extLst>
              <a:ext uri="{FF2B5EF4-FFF2-40B4-BE49-F238E27FC236}">
                <a16:creationId xmlns:a16="http://schemas.microsoft.com/office/drawing/2014/main" id="{AFB0D8A7-43E1-A830-03AC-420C84C7876C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1257300" y="2947481"/>
            <a:ext cx="6456848" cy="341632"/>
          </a:xfrm>
          <a:prstGeom prst="rect">
            <a:avLst/>
          </a:prstGeom>
        </p:spPr>
        <p:txBody>
          <a:bodyPr lIns="0" rIns="0" anchor="t">
            <a:spAutoFit/>
          </a:bodyPr>
          <a:lstStyle>
            <a:lvl1pPr marL="0" indent="0">
              <a:lnSpc>
                <a:spcPct val="90000"/>
              </a:lnSpc>
              <a:buSzTx/>
              <a:buFontTx/>
              <a:buNone/>
              <a:defRPr sz="1800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Subheading Text</a:t>
            </a:r>
            <a:endParaRPr dirty="0"/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F87F7396-A8DC-D609-8245-CA0261DC836B}"/>
              </a:ext>
            </a:extLst>
          </p:cNvPr>
          <p:cNvCxnSpPr>
            <a:cxnSpLocks/>
          </p:cNvCxnSpPr>
          <p:nvPr userDrawn="1"/>
        </p:nvCxnSpPr>
        <p:spPr>
          <a:xfrm flipV="1">
            <a:off x="624860" y="0"/>
            <a:ext cx="0" cy="2545693"/>
          </a:xfrm>
          <a:prstGeom prst="line">
            <a:avLst/>
          </a:prstGeom>
          <a:ln w="38100">
            <a:solidFill>
              <a:srgbClr val="008D6E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Oval 10">
            <a:extLst>
              <a:ext uri="{FF2B5EF4-FFF2-40B4-BE49-F238E27FC236}">
                <a16:creationId xmlns:a16="http://schemas.microsoft.com/office/drawing/2014/main" id="{B3BEAABA-9AE4-3A97-1FD0-10B5046F0896}"/>
              </a:ext>
            </a:extLst>
          </p:cNvPr>
          <p:cNvSpPr/>
          <p:nvPr userDrawn="1"/>
        </p:nvSpPr>
        <p:spPr>
          <a:xfrm>
            <a:off x="491296" y="2327094"/>
            <a:ext cx="267128" cy="267128"/>
          </a:xfrm>
          <a:prstGeom prst="ellipse">
            <a:avLst/>
          </a:prstGeom>
          <a:solidFill>
            <a:srgbClr val="008D6E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Oval 11">
            <a:extLst>
              <a:ext uri="{FF2B5EF4-FFF2-40B4-BE49-F238E27FC236}">
                <a16:creationId xmlns:a16="http://schemas.microsoft.com/office/drawing/2014/main" id="{34551499-10AD-1C54-8412-EF956B418ABC}"/>
              </a:ext>
            </a:extLst>
          </p:cNvPr>
          <p:cNvSpPr/>
          <p:nvPr userDrawn="1"/>
        </p:nvSpPr>
        <p:spPr>
          <a:xfrm>
            <a:off x="399116" y="2234914"/>
            <a:ext cx="451487" cy="451487"/>
          </a:xfrm>
          <a:prstGeom prst="ellipse">
            <a:avLst/>
          </a:prstGeom>
          <a:noFill/>
          <a:ln w="28575">
            <a:solidFill>
              <a:srgbClr val="008D6E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81975309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3_Title card" preserve="1" userDrawn="1">
  <p:cSld name="4_Title card">
    <p:bg>
      <p:bgPr>
        <a:solidFill>
          <a:srgbClr val="00644E"/>
        </a:solidFill>
        <a:effectLst/>
      </p:bgPr>
    </p:bg>
    <p:spTree>
      <p:nvGrpSpPr>
        <p:cNvPr id="1" name="Shape 1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Graphic 9">
            <a:extLst>
              <a:ext uri="{FF2B5EF4-FFF2-40B4-BE49-F238E27FC236}">
                <a16:creationId xmlns:a16="http://schemas.microsoft.com/office/drawing/2014/main" id="{33CE3589-EA4E-2116-9BA1-53CCAF3C07AB}"/>
              </a:ext>
            </a:extLst>
          </p:cNvPr>
          <p:cNvPicPr>
            <a:picLocks noChangeAspect="1"/>
          </p:cNvPicPr>
          <p:nvPr userDrawn="1"/>
        </p:nvPicPr>
        <p:blipFill rotWithShape="1">
          <a:blip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rcRect l="-2402" t="2568" r="30231" b="35402"/>
          <a:stretch/>
        </p:blipFill>
        <p:spPr>
          <a:xfrm flipH="1">
            <a:off x="0" y="-1"/>
            <a:ext cx="6096000" cy="6857997"/>
          </a:xfrm>
          <a:prstGeom prst="rect">
            <a:avLst/>
          </a:prstGeom>
        </p:spPr>
      </p:pic>
      <p:pic>
        <p:nvPicPr>
          <p:cNvPr id="2" name="Graphic 1">
            <a:extLst>
              <a:ext uri="{FF2B5EF4-FFF2-40B4-BE49-F238E27FC236}">
                <a16:creationId xmlns:a16="http://schemas.microsoft.com/office/drawing/2014/main" id="{4DAB5BBA-2ED8-35FE-EE37-061C8C6AE17C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365760" y="6203651"/>
            <a:ext cx="1741974" cy="334995"/>
          </a:xfrm>
          <a:prstGeom prst="rect">
            <a:avLst/>
          </a:prstGeom>
        </p:spPr>
      </p:pic>
      <p:sp>
        <p:nvSpPr>
          <p:cNvPr id="5" name="Body Level One…">
            <a:extLst>
              <a:ext uri="{FF2B5EF4-FFF2-40B4-BE49-F238E27FC236}">
                <a16:creationId xmlns:a16="http://schemas.microsoft.com/office/drawing/2014/main" id="{B5D50822-CEC2-8368-9112-4F1641E3186D}"/>
              </a:ext>
            </a:extLst>
          </p:cNvPr>
          <p:cNvSpPr txBox="1">
            <a:spLocks noGrp="1"/>
          </p:cNvSpPr>
          <p:nvPr>
            <p:ph type="body" sz="quarter" idx="1" hasCustomPrompt="1"/>
          </p:nvPr>
        </p:nvSpPr>
        <p:spPr>
          <a:xfrm>
            <a:off x="365761" y="2588616"/>
            <a:ext cx="5394959" cy="590931"/>
          </a:xfrm>
          <a:prstGeom prst="rect">
            <a:avLst/>
          </a:prstGeom>
        </p:spPr>
        <p:txBody>
          <a:bodyPr lIns="0" rIns="0" anchor="b">
            <a:spAutoFit/>
          </a:bodyPr>
          <a:lstStyle>
            <a:lvl1pPr marL="0" indent="0">
              <a:lnSpc>
                <a:spcPct val="90000"/>
              </a:lnSpc>
              <a:spcBef>
                <a:spcPts val="0"/>
              </a:spcBef>
              <a:buSzTx/>
              <a:buFontTx/>
              <a:buNone/>
              <a:defRPr sz="3600" b="1">
                <a:solidFill>
                  <a:schemeClr val="tx1"/>
                </a:solidFill>
              </a:defRPr>
            </a:lvl1pPr>
            <a:lvl2pPr marL="457200" indent="0">
              <a:lnSpc>
                <a:spcPct val="90000"/>
              </a:lnSpc>
              <a:buFontTx/>
              <a:buNone/>
              <a:defRPr sz="6400"/>
            </a:lvl2pPr>
            <a:lvl3pPr marL="914400" indent="0">
              <a:lnSpc>
                <a:spcPct val="90000"/>
              </a:lnSpc>
              <a:buFontTx/>
              <a:buNone/>
              <a:defRPr sz="6400"/>
            </a:lvl3pPr>
            <a:lvl4pPr marL="1371600" indent="0">
              <a:lnSpc>
                <a:spcPct val="90000"/>
              </a:lnSpc>
              <a:buFontTx/>
              <a:buNone/>
              <a:defRPr sz="6400"/>
            </a:lvl4pPr>
            <a:lvl5pPr marL="1828800" indent="0">
              <a:lnSpc>
                <a:spcPct val="90000"/>
              </a:lnSpc>
              <a:buFontTx/>
              <a:buNone/>
              <a:defRPr sz="6400"/>
            </a:lvl5pPr>
          </a:lstStyle>
          <a:p>
            <a:r>
              <a:rPr lang="en-US" dirty="0"/>
              <a:t>Divider Text</a:t>
            </a:r>
            <a:endParaRPr dirty="0"/>
          </a:p>
        </p:txBody>
      </p:sp>
      <p:sp>
        <p:nvSpPr>
          <p:cNvPr id="8" name="Text Placeholder 2">
            <a:extLst>
              <a:ext uri="{FF2B5EF4-FFF2-40B4-BE49-F238E27FC236}">
                <a16:creationId xmlns:a16="http://schemas.microsoft.com/office/drawing/2014/main" id="{AFB0D8A7-43E1-A830-03AC-420C84C7876C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365760" y="3597401"/>
            <a:ext cx="5394960" cy="341632"/>
          </a:xfrm>
          <a:prstGeom prst="rect">
            <a:avLst/>
          </a:prstGeom>
        </p:spPr>
        <p:txBody>
          <a:bodyPr lIns="0" rIns="0" anchor="t">
            <a:spAutoFit/>
          </a:bodyPr>
          <a:lstStyle>
            <a:lvl1pPr marL="0" indent="0">
              <a:lnSpc>
                <a:spcPct val="90000"/>
              </a:lnSpc>
              <a:buSzTx/>
              <a:buFontTx/>
              <a:buNone/>
              <a:defRPr sz="1800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Subheading Text</a:t>
            </a:r>
            <a:endParaRPr dirty="0"/>
          </a:p>
        </p:txBody>
      </p:sp>
      <p:pic>
        <p:nvPicPr>
          <p:cNvPr id="9" name="Graphic 8">
            <a:extLst>
              <a:ext uri="{FF2B5EF4-FFF2-40B4-BE49-F238E27FC236}">
                <a16:creationId xmlns:a16="http://schemas.microsoft.com/office/drawing/2014/main" id="{937424BD-9CCD-1E64-F221-18675C7CA3F5}"/>
              </a:ext>
            </a:extLst>
          </p:cNvPr>
          <p:cNvPicPr>
            <a:picLocks noChangeAspect="1"/>
          </p:cNvPicPr>
          <p:nvPr userDrawn="1"/>
        </p:nvPicPr>
        <p:blipFill>
          <a:blip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 flipV="1">
            <a:off x="365760" y="3363615"/>
            <a:ext cx="1712007" cy="124058"/>
          </a:xfrm>
          <a:prstGeom prst="rect">
            <a:avLst/>
          </a:prstGeom>
        </p:spPr>
      </p:pic>
      <p:sp>
        <p:nvSpPr>
          <p:cNvPr id="7" name="Picture Placeholder 6">
            <a:extLst>
              <a:ext uri="{FF2B5EF4-FFF2-40B4-BE49-F238E27FC236}">
                <a16:creationId xmlns:a16="http://schemas.microsoft.com/office/drawing/2014/main" id="{ED73FBF4-FD56-3B27-683F-0D1804FEFC34}"/>
              </a:ext>
            </a:extLst>
          </p:cNvPr>
          <p:cNvSpPr>
            <a:spLocks noGrp="1"/>
          </p:cNvSpPr>
          <p:nvPr>
            <p:ph type="pic" sz="quarter" idx="22" hasCustomPrompt="1"/>
          </p:nvPr>
        </p:nvSpPr>
        <p:spPr>
          <a:xfrm>
            <a:off x="6096000" y="0"/>
            <a:ext cx="6096000" cy="6858000"/>
          </a:xfrm>
          <a:solidFill>
            <a:schemeClr val="tx2"/>
          </a:solidFill>
        </p:spPr>
        <p:txBody>
          <a:bodyPr anchor="ctr">
            <a:normAutofit/>
          </a:bodyPr>
          <a:lstStyle>
            <a:lvl1pPr marL="0" indent="0" algn="ctr">
              <a:buNone/>
              <a:defRPr sz="1800" b="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Insert Image</a:t>
            </a:r>
          </a:p>
        </p:txBody>
      </p:sp>
    </p:spTree>
    <p:extLst>
      <p:ext uri="{BB962C8B-B14F-4D97-AF65-F5344CB8AC3E}">
        <p14:creationId xmlns:p14="http://schemas.microsoft.com/office/powerpoint/2010/main" val="1935490143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3_Title card" preserve="1" userDrawn="1">
  <p:cSld name="Divider Slide_2">
    <p:bg>
      <p:bgPr>
        <a:solidFill>
          <a:srgbClr val="00644E"/>
        </a:solidFill>
        <a:effectLst/>
      </p:bgPr>
    </p:bg>
    <p:spTree>
      <p:nvGrpSpPr>
        <p:cNvPr id="1" name="Shape 1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Body Level One…">
            <a:extLst>
              <a:ext uri="{FF2B5EF4-FFF2-40B4-BE49-F238E27FC236}">
                <a16:creationId xmlns:a16="http://schemas.microsoft.com/office/drawing/2014/main" id="{4B9EB2AE-307A-4A87-BB90-2AACC9CF0C92}"/>
              </a:ext>
            </a:extLst>
          </p:cNvPr>
          <p:cNvSpPr txBox="1">
            <a:spLocks noGrp="1"/>
          </p:cNvSpPr>
          <p:nvPr>
            <p:ph type="body" sz="quarter" idx="1" hasCustomPrompt="1"/>
          </p:nvPr>
        </p:nvSpPr>
        <p:spPr>
          <a:xfrm>
            <a:off x="2517517" y="2901036"/>
            <a:ext cx="6456847" cy="590931"/>
          </a:xfrm>
          <a:prstGeom prst="rect">
            <a:avLst/>
          </a:prstGeom>
        </p:spPr>
        <p:txBody>
          <a:bodyPr lIns="0" rIns="0" anchor="b">
            <a:spAutoFit/>
          </a:bodyPr>
          <a:lstStyle>
            <a:lvl1pPr marL="0" indent="0" algn="ctr">
              <a:lnSpc>
                <a:spcPct val="90000"/>
              </a:lnSpc>
              <a:spcBef>
                <a:spcPts val="0"/>
              </a:spcBef>
              <a:buSzTx/>
              <a:buFontTx/>
              <a:buNone/>
              <a:defRPr sz="3600" b="1">
                <a:solidFill>
                  <a:schemeClr val="tx1"/>
                </a:solidFill>
              </a:defRPr>
            </a:lvl1pPr>
            <a:lvl2pPr marL="457200" indent="0">
              <a:lnSpc>
                <a:spcPct val="90000"/>
              </a:lnSpc>
              <a:buFontTx/>
              <a:buNone/>
              <a:defRPr sz="6400"/>
            </a:lvl2pPr>
            <a:lvl3pPr marL="914400" indent="0">
              <a:lnSpc>
                <a:spcPct val="90000"/>
              </a:lnSpc>
              <a:buFontTx/>
              <a:buNone/>
              <a:defRPr sz="6400"/>
            </a:lvl3pPr>
            <a:lvl4pPr marL="1371600" indent="0">
              <a:lnSpc>
                <a:spcPct val="90000"/>
              </a:lnSpc>
              <a:buFontTx/>
              <a:buNone/>
              <a:defRPr sz="6400"/>
            </a:lvl4pPr>
            <a:lvl5pPr marL="1828800" indent="0">
              <a:lnSpc>
                <a:spcPct val="90000"/>
              </a:lnSpc>
              <a:buFontTx/>
              <a:buNone/>
              <a:defRPr sz="6400"/>
            </a:lvl5pPr>
          </a:lstStyle>
          <a:p>
            <a:r>
              <a:rPr lang="en-US" dirty="0"/>
              <a:t>Divider Text</a:t>
            </a:r>
            <a:endParaRPr dirty="0"/>
          </a:p>
        </p:txBody>
      </p:sp>
      <p:sp>
        <p:nvSpPr>
          <p:cNvPr id="7" name="Text Placeholder 2">
            <a:extLst>
              <a:ext uri="{FF2B5EF4-FFF2-40B4-BE49-F238E27FC236}">
                <a16:creationId xmlns:a16="http://schemas.microsoft.com/office/drawing/2014/main" id="{5675136B-34CD-41D1-B3D0-1C4C46329A44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2517516" y="3597401"/>
            <a:ext cx="6456848" cy="341632"/>
          </a:xfrm>
          <a:prstGeom prst="rect">
            <a:avLst/>
          </a:prstGeom>
        </p:spPr>
        <p:txBody>
          <a:bodyPr lIns="0" rIns="0" anchor="t">
            <a:spAutoFit/>
          </a:bodyPr>
          <a:lstStyle>
            <a:lvl1pPr marL="0" indent="0" algn="ctr">
              <a:lnSpc>
                <a:spcPct val="90000"/>
              </a:lnSpc>
              <a:buSzTx/>
              <a:buFontTx/>
              <a:buNone/>
              <a:defRPr sz="1800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Subheading Text</a:t>
            </a:r>
            <a:endParaRPr dirty="0"/>
          </a:p>
        </p:txBody>
      </p:sp>
      <p:pic>
        <p:nvPicPr>
          <p:cNvPr id="2" name="Graphic 1">
            <a:extLst>
              <a:ext uri="{FF2B5EF4-FFF2-40B4-BE49-F238E27FC236}">
                <a16:creationId xmlns:a16="http://schemas.microsoft.com/office/drawing/2014/main" id="{4DAB5BBA-2ED8-35FE-EE37-061C8C6AE17C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365760" y="6203651"/>
            <a:ext cx="1741974" cy="334995"/>
          </a:xfrm>
          <a:prstGeom prst="rect">
            <a:avLst/>
          </a:prstGeom>
        </p:spPr>
      </p:pic>
      <p:pic>
        <p:nvPicPr>
          <p:cNvPr id="4" name="Graphic 3">
            <a:extLst>
              <a:ext uri="{FF2B5EF4-FFF2-40B4-BE49-F238E27FC236}">
                <a16:creationId xmlns:a16="http://schemas.microsoft.com/office/drawing/2014/main" id="{176BE37A-B24E-858F-E2BD-872EC71226C7}"/>
              </a:ext>
            </a:extLst>
          </p:cNvPr>
          <p:cNvPicPr>
            <a:picLocks noChangeAspect="1"/>
          </p:cNvPicPr>
          <p:nvPr userDrawn="1"/>
        </p:nvPicPr>
        <p:blipFill rotWithShape="1">
          <a:blip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 t="3344" r="49993" b="3344"/>
          <a:stretch/>
        </p:blipFill>
        <p:spPr>
          <a:xfrm>
            <a:off x="9384145" y="0"/>
            <a:ext cx="2807855" cy="6858000"/>
          </a:xfrm>
          <a:prstGeom prst="rect">
            <a:avLst/>
          </a:prstGeom>
        </p:spPr>
      </p:pic>
      <p:pic>
        <p:nvPicPr>
          <p:cNvPr id="3" name="Graphic 2">
            <a:extLst>
              <a:ext uri="{FF2B5EF4-FFF2-40B4-BE49-F238E27FC236}">
                <a16:creationId xmlns:a16="http://schemas.microsoft.com/office/drawing/2014/main" id="{63A93699-8D84-C157-25F3-3261EBEDD37E}"/>
              </a:ext>
            </a:extLst>
          </p:cNvPr>
          <p:cNvPicPr>
            <a:picLocks noChangeAspect="1"/>
          </p:cNvPicPr>
          <p:nvPr userDrawn="1"/>
        </p:nvPicPr>
        <p:blipFill rotWithShape="1">
          <a:blip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rcRect t="36050" r="36494"/>
          <a:stretch/>
        </p:blipFill>
        <p:spPr>
          <a:xfrm rot="16200000">
            <a:off x="-8984" y="8985"/>
            <a:ext cx="1961070" cy="19430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12965093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vider Slide_3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Graphic 4">
            <a:extLst>
              <a:ext uri="{FF2B5EF4-FFF2-40B4-BE49-F238E27FC236}">
                <a16:creationId xmlns:a16="http://schemas.microsoft.com/office/drawing/2014/main" id="{295575A7-EF40-03CC-2E30-8CE5E5645C77}"/>
              </a:ext>
            </a:extLst>
          </p:cNvPr>
          <p:cNvPicPr>
            <a:picLocks noChangeAspect="1"/>
          </p:cNvPicPr>
          <p:nvPr userDrawn="1"/>
        </p:nvPicPr>
        <p:blipFill rotWithShape="1">
          <a:blip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rcRect l="-9619" t="2568" r="30231" b="35402"/>
          <a:stretch/>
        </p:blipFill>
        <p:spPr>
          <a:xfrm>
            <a:off x="5486400" y="-1"/>
            <a:ext cx="6705600" cy="6857997"/>
          </a:xfrm>
          <a:prstGeom prst="rect">
            <a:avLst/>
          </a:prstGeom>
        </p:spPr>
      </p:pic>
      <p:sp>
        <p:nvSpPr>
          <p:cNvPr id="8" name="Title 1">
            <a:extLst>
              <a:ext uri="{FF2B5EF4-FFF2-40B4-BE49-F238E27FC236}">
                <a16:creationId xmlns:a16="http://schemas.microsoft.com/office/drawing/2014/main" id="{CFD09834-1B4C-1686-B688-073C28E09B98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44331" y="2437401"/>
            <a:ext cx="5096902" cy="997196"/>
          </a:xfrm>
          <a:prstGeom prst="rect">
            <a:avLst/>
          </a:prstGeom>
        </p:spPr>
        <p:txBody>
          <a:bodyPr lIns="0" tIns="0" rIns="0" bIns="0" anchor="b">
            <a:spAutoFit/>
          </a:bodyPr>
          <a:lstStyle>
            <a:lvl1pPr>
              <a:defRPr sz="7200" b="0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Divider Text</a:t>
            </a:r>
          </a:p>
        </p:txBody>
      </p:sp>
      <p:sp>
        <p:nvSpPr>
          <p:cNvPr id="9" name="Text Placeholder 12">
            <a:extLst>
              <a:ext uri="{FF2B5EF4-FFF2-40B4-BE49-F238E27FC236}">
                <a16:creationId xmlns:a16="http://schemas.microsoft.com/office/drawing/2014/main" id="{A5BE74BA-E965-2174-5517-AF00EC75FA8D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644331" y="3874395"/>
            <a:ext cx="5096902" cy="287535"/>
          </a:xfrm>
          <a:prstGeom prst="rect">
            <a:avLst/>
          </a:prstGeom>
        </p:spPr>
        <p:txBody>
          <a:bodyPr lIns="0" tIns="0" rIns="0" bIns="0">
            <a:spAutoFit/>
          </a:bodyPr>
          <a:lstStyle>
            <a:lvl1pPr marL="0" indent="0">
              <a:buNone/>
              <a:defRPr sz="1800">
                <a:solidFill>
                  <a:schemeClr val="tx1"/>
                </a:solidFill>
              </a:defRPr>
            </a:lvl1pPr>
          </a:lstStyle>
          <a:p>
            <a:pPr lvl="0"/>
            <a:r>
              <a:rPr lang="en-US" dirty="0"/>
              <a:t>Subheading</a:t>
            </a:r>
          </a:p>
        </p:txBody>
      </p:sp>
      <p:sp>
        <p:nvSpPr>
          <p:cNvPr id="11" name="Oval 10">
            <a:extLst>
              <a:ext uri="{FF2B5EF4-FFF2-40B4-BE49-F238E27FC236}">
                <a16:creationId xmlns:a16="http://schemas.microsoft.com/office/drawing/2014/main" id="{19CFADE8-B569-8D67-E32A-641C30191038}"/>
              </a:ext>
            </a:extLst>
          </p:cNvPr>
          <p:cNvSpPr/>
          <p:nvPr userDrawn="1"/>
        </p:nvSpPr>
        <p:spPr>
          <a:xfrm>
            <a:off x="9257422" y="2164079"/>
            <a:ext cx="2529841" cy="2529841"/>
          </a:xfrm>
          <a:prstGeom prst="ellipse">
            <a:avLst/>
          </a:prstGeom>
          <a:solidFill>
            <a:srgbClr val="005C49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Text Placeholder 12">
            <a:extLst>
              <a:ext uri="{FF2B5EF4-FFF2-40B4-BE49-F238E27FC236}">
                <a16:creationId xmlns:a16="http://schemas.microsoft.com/office/drawing/2014/main" id="{1424323F-644A-562D-31FA-7F1965C9051B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9628355" y="2890917"/>
            <a:ext cx="1787973" cy="1226688"/>
          </a:xfrm>
          <a:prstGeom prst="rect">
            <a:avLst/>
          </a:prstGeom>
        </p:spPr>
        <p:txBody>
          <a:bodyPr lIns="0" tIns="0" rIns="0" bIns="0" anchor="ctr">
            <a:normAutofit/>
          </a:bodyPr>
          <a:lstStyle>
            <a:lvl1pPr marL="0" indent="0" algn="ctr">
              <a:buNone/>
              <a:defRPr sz="1400">
                <a:solidFill>
                  <a:schemeClr val="tx1"/>
                </a:solidFill>
              </a:defRPr>
            </a:lvl1pPr>
          </a:lstStyle>
          <a:p>
            <a:pPr lvl="0"/>
            <a:r>
              <a:rPr lang="en-US" dirty="0"/>
              <a:t>Add Icon here if applicable</a:t>
            </a:r>
          </a:p>
        </p:txBody>
      </p:sp>
    </p:spTree>
    <p:extLst>
      <p:ext uri="{BB962C8B-B14F-4D97-AF65-F5344CB8AC3E}">
        <p14:creationId xmlns:p14="http://schemas.microsoft.com/office/powerpoint/2010/main" val="4287988670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Inverted_6 Section Simp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44D5F604-48A2-FAC7-0EBD-DE27BB26D38C}"/>
              </a:ext>
            </a:extLst>
          </p:cNvPr>
          <p:cNvSpPr/>
          <p:nvPr userDrawn="1"/>
        </p:nvSpPr>
        <p:spPr>
          <a:xfrm>
            <a:off x="0" y="1"/>
            <a:ext cx="12191375" cy="6857997"/>
          </a:xfrm>
          <a:prstGeom prst="rect">
            <a:avLst/>
          </a:prstGeom>
          <a:solidFill>
            <a:srgbClr val="00644E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 dirty="0"/>
          </a:p>
        </p:txBody>
      </p:sp>
      <p:sp>
        <p:nvSpPr>
          <p:cNvPr id="7" name="Text Placeholder 12">
            <a:extLst>
              <a:ext uri="{FF2B5EF4-FFF2-40B4-BE49-F238E27FC236}">
                <a16:creationId xmlns:a16="http://schemas.microsoft.com/office/drawing/2014/main" id="{51293850-61AB-3490-2981-C968D4A914E5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365759" y="2069991"/>
            <a:ext cx="3352800" cy="287130"/>
          </a:xfrm>
          <a:prstGeom prst="rect">
            <a:avLst/>
          </a:prstGeom>
        </p:spPr>
        <p:txBody>
          <a:bodyPr lIns="0" tIns="0" rIns="0" bIns="0" anchor="b">
            <a:spAutoFit/>
          </a:bodyPr>
          <a:lstStyle>
            <a:lvl1pPr marL="0" indent="-228600">
              <a:lnSpc>
                <a:spcPct val="114000"/>
              </a:lnSpc>
              <a:spcBef>
                <a:spcPts val="1000"/>
              </a:spcBef>
              <a:buNone/>
              <a:defRPr sz="1800" b="1" i="0">
                <a:solidFill>
                  <a:schemeClr val="tx1"/>
                </a:solidFill>
                <a:latin typeface="Century Gothic" panose="020B0502020202020204" pitchFamily="34" charset="0"/>
              </a:defRPr>
            </a:lvl1pPr>
          </a:lstStyle>
          <a:p>
            <a:pPr lvl="0"/>
            <a:r>
              <a:rPr lang="en-US" dirty="0"/>
              <a:t>Section Heading</a:t>
            </a:r>
          </a:p>
        </p:txBody>
      </p:sp>
      <p:sp>
        <p:nvSpPr>
          <p:cNvPr id="8" name="Text Placeholder 12">
            <a:extLst>
              <a:ext uri="{FF2B5EF4-FFF2-40B4-BE49-F238E27FC236}">
                <a16:creationId xmlns:a16="http://schemas.microsoft.com/office/drawing/2014/main" id="{D961D86E-3566-CBC7-4B52-B6DCB5DE9C5F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365759" y="2470091"/>
            <a:ext cx="3352800" cy="960776"/>
          </a:xfrm>
          <a:prstGeom prst="rect">
            <a:avLst/>
          </a:prstGeom>
        </p:spPr>
        <p:txBody>
          <a:bodyPr lIns="0" tIns="0" rIns="0" bIns="0" anchor="t">
            <a:spAutoFit/>
          </a:bodyPr>
          <a:lstStyle>
            <a:lvl1pPr marL="0" indent="-228600">
              <a:lnSpc>
                <a:spcPct val="114000"/>
              </a:lnSpc>
              <a:spcBef>
                <a:spcPts val="1000"/>
              </a:spcBef>
              <a:buNone/>
              <a:defRPr sz="1400" b="0" i="0">
                <a:solidFill>
                  <a:schemeClr val="tx1"/>
                </a:solidFill>
                <a:latin typeface="Century Gothic" panose="020B0502020202020204" pitchFamily="34" charset="0"/>
              </a:defRPr>
            </a:lvl1pPr>
          </a:lstStyle>
          <a:p>
            <a:r>
              <a:rPr lang="en-US" dirty="0"/>
              <a:t>Lorem ipsum dolor sit </a:t>
            </a:r>
            <a:r>
              <a:rPr lang="en-US" dirty="0" err="1"/>
              <a:t>amet</a:t>
            </a:r>
            <a:r>
              <a:rPr lang="en-US" dirty="0"/>
              <a:t>, </a:t>
            </a:r>
            <a:r>
              <a:rPr lang="en-US" dirty="0" err="1"/>
              <a:t>consectetur</a:t>
            </a:r>
            <a:r>
              <a:rPr lang="en-US" dirty="0"/>
              <a:t> </a:t>
            </a:r>
            <a:r>
              <a:rPr lang="en-US" dirty="0" err="1"/>
              <a:t>adipiscing</a:t>
            </a:r>
            <a:r>
              <a:rPr lang="en-US" dirty="0"/>
              <a:t> </a:t>
            </a:r>
            <a:r>
              <a:rPr lang="en-US" dirty="0" err="1"/>
              <a:t>elit</a:t>
            </a:r>
            <a:r>
              <a:rPr lang="en-US" dirty="0"/>
              <a:t>, </a:t>
            </a:r>
            <a:r>
              <a:rPr lang="en-US" dirty="0" err="1"/>
              <a:t>voluptate</a:t>
            </a:r>
            <a:r>
              <a:rPr lang="en-US" dirty="0"/>
              <a:t> </a:t>
            </a:r>
            <a:r>
              <a:rPr lang="en-US" dirty="0" err="1"/>
              <a:t>velit</a:t>
            </a:r>
            <a:r>
              <a:rPr lang="en-US" dirty="0"/>
              <a:t> </a:t>
            </a:r>
            <a:r>
              <a:rPr lang="en-US" dirty="0" err="1"/>
              <a:t>esse</a:t>
            </a:r>
            <a:r>
              <a:rPr lang="en-US" dirty="0"/>
              <a:t> </a:t>
            </a:r>
            <a:r>
              <a:rPr lang="en-US" dirty="0" err="1"/>
              <a:t>cillum</a:t>
            </a:r>
            <a:r>
              <a:rPr lang="en-US" dirty="0"/>
              <a:t> dolore </a:t>
            </a:r>
            <a:r>
              <a:rPr lang="en-US" dirty="0" err="1"/>
              <a:t>eu</a:t>
            </a:r>
            <a:r>
              <a:rPr lang="en-US" dirty="0"/>
              <a:t> </a:t>
            </a:r>
            <a:r>
              <a:rPr lang="en-US" dirty="0" err="1"/>
              <a:t>fugiat</a:t>
            </a:r>
            <a:r>
              <a:rPr lang="en-US" dirty="0"/>
              <a:t> </a:t>
            </a:r>
            <a:r>
              <a:rPr lang="en-US" dirty="0" err="1"/>
              <a:t>nulla</a:t>
            </a:r>
            <a:r>
              <a:rPr lang="en-US" dirty="0"/>
              <a:t> </a:t>
            </a:r>
            <a:r>
              <a:rPr lang="en-US" dirty="0" err="1"/>
              <a:t>pariatur</a:t>
            </a:r>
            <a:endParaRPr lang="en-US" dirty="0"/>
          </a:p>
        </p:txBody>
      </p:sp>
      <p:sp>
        <p:nvSpPr>
          <p:cNvPr id="9" name="Text Placeholder 12">
            <a:extLst>
              <a:ext uri="{FF2B5EF4-FFF2-40B4-BE49-F238E27FC236}">
                <a16:creationId xmlns:a16="http://schemas.microsoft.com/office/drawing/2014/main" id="{6FC0CFA5-D98B-18F4-E791-6AFBEFC0D18B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4402063" y="2081362"/>
            <a:ext cx="3352800" cy="287130"/>
          </a:xfrm>
          <a:prstGeom prst="rect">
            <a:avLst/>
          </a:prstGeom>
        </p:spPr>
        <p:txBody>
          <a:bodyPr lIns="0" tIns="0" rIns="0" bIns="0" anchor="b">
            <a:spAutoFit/>
          </a:bodyPr>
          <a:lstStyle>
            <a:lvl1pPr marL="0" indent="-228600">
              <a:lnSpc>
                <a:spcPct val="114000"/>
              </a:lnSpc>
              <a:spcBef>
                <a:spcPts val="1000"/>
              </a:spcBef>
              <a:buNone/>
              <a:defRPr sz="1800" b="1" i="0">
                <a:solidFill>
                  <a:schemeClr val="tx1"/>
                </a:solidFill>
                <a:latin typeface="Century Gothic" panose="020B0502020202020204" pitchFamily="34" charset="0"/>
              </a:defRPr>
            </a:lvl1pPr>
          </a:lstStyle>
          <a:p>
            <a:pPr lvl="0"/>
            <a:r>
              <a:rPr lang="en-US" dirty="0"/>
              <a:t>Section Heading</a:t>
            </a:r>
          </a:p>
        </p:txBody>
      </p:sp>
      <p:sp>
        <p:nvSpPr>
          <p:cNvPr id="10" name="Text Placeholder 12">
            <a:extLst>
              <a:ext uri="{FF2B5EF4-FFF2-40B4-BE49-F238E27FC236}">
                <a16:creationId xmlns:a16="http://schemas.microsoft.com/office/drawing/2014/main" id="{0096B7F0-AC20-12E5-CF53-464C02DCF759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4402063" y="2481462"/>
            <a:ext cx="3352800" cy="960776"/>
          </a:xfrm>
          <a:prstGeom prst="rect">
            <a:avLst/>
          </a:prstGeom>
        </p:spPr>
        <p:txBody>
          <a:bodyPr lIns="0" tIns="0" rIns="0" bIns="0" anchor="t">
            <a:spAutoFit/>
          </a:bodyPr>
          <a:lstStyle>
            <a:lvl1pPr marL="0" indent="-228600">
              <a:lnSpc>
                <a:spcPct val="114000"/>
              </a:lnSpc>
              <a:spcBef>
                <a:spcPts val="1000"/>
              </a:spcBef>
              <a:buNone/>
              <a:defRPr sz="1400" b="0" i="0">
                <a:solidFill>
                  <a:schemeClr val="tx1"/>
                </a:solidFill>
                <a:latin typeface="Century Gothic" panose="020B0502020202020204" pitchFamily="34" charset="0"/>
              </a:defRPr>
            </a:lvl1pPr>
          </a:lstStyle>
          <a:p>
            <a:r>
              <a:rPr lang="en-US" dirty="0"/>
              <a:t>Lorem ipsum dolor sit </a:t>
            </a:r>
            <a:r>
              <a:rPr lang="en-US" dirty="0" err="1"/>
              <a:t>amet</a:t>
            </a:r>
            <a:r>
              <a:rPr lang="en-US" dirty="0"/>
              <a:t>, </a:t>
            </a:r>
            <a:r>
              <a:rPr lang="en-US" dirty="0" err="1"/>
              <a:t>consectetur</a:t>
            </a:r>
            <a:r>
              <a:rPr lang="en-US" dirty="0"/>
              <a:t> </a:t>
            </a:r>
            <a:r>
              <a:rPr lang="en-US" dirty="0" err="1"/>
              <a:t>adipiscing</a:t>
            </a:r>
            <a:r>
              <a:rPr lang="en-US" dirty="0"/>
              <a:t> </a:t>
            </a:r>
            <a:r>
              <a:rPr lang="en-US" dirty="0" err="1"/>
              <a:t>elit</a:t>
            </a:r>
            <a:r>
              <a:rPr lang="en-US" dirty="0"/>
              <a:t>, </a:t>
            </a:r>
            <a:r>
              <a:rPr lang="en-US" dirty="0" err="1"/>
              <a:t>voluptate</a:t>
            </a:r>
            <a:r>
              <a:rPr lang="en-US" dirty="0"/>
              <a:t> </a:t>
            </a:r>
            <a:r>
              <a:rPr lang="en-US" dirty="0" err="1"/>
              <a:t>velit</a:t>
            </a:r>
            <a:r>
              <a:rPr lang="en-US" dirty="0"/>
              <a:t> </a:t>
            </a:r>
            <a:r>
              <a:rPr lang="en-US" dirty="0" err="1"/>
              <a:t>esse</a:t>
            </a:r>
            <a:r>
              <a:rPr lang="en-US" dirty="0"/>
              <a:t> </a:t>
            </a:r>
            <a:r>
              <a:rPr lang="en-US" dirty="0" err="1"/>
              <a:t>cillum</a:t>
            </a:r>
            <a:r>
              <a:rPr lang="en-US" dirty="0"/>
              <a:t> dolore </a:t>
            </a:r>
            <a:r>
              <a:rPr lang="en-US" dirty="0" err="1"/>
              <a:t>eu</a:t>
            </a:r>
            <a:r>
              <a:rPr lang="en-US" dirty="0"/>
              <a:t> </a:t>
            </a:r>
            <a:r>
              <a:rPr lang="en-US" dirty="0" err="1"/>
              <a:t>fugiat</a:t>
            </a:r>
            <a:r>
              <a:rPr lang="en-US" dirty="0"/>
              <a:t> </a:t>
            </a:r>
            <a:r>
              <a:rPr lang="en-US" dirty="0" err="1"/>
              <a:t>nulla</a:t>
            </a:r>
            <a:r>
              <a:rPr lang="en-US" dirty="0"/>
              <a:t> </a:t>
            </a:r>
            <a:r>
              <a:rPr lang="en-US" dirty="0" err="1"/>
              <a:t>pariatur</a:t>
            </a:r>
            <a:endParaRPr lang="en-US" dirty="0"/>
          </a:p>
        </p:txBody>
      </p:sp>
      <p:sp>
        <p:nvSpPr>
          <p:cNvPr id="11" name="Text Placeholder 12">
            <a:extLst>
              <a:ext uri="{FF2B5EF4-FFF2-40B4-BE49-F238E27FC236}">
                <a16:creationId xmlns:a16="http://schemas.microsoft.com/office/drawing/2014/main" id="{6315621E-1829-6514-E39A-64E166ECE35D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8438367" y="2081362"/>
            <a:ext cx="3352800" cy="287130"/>
          </a:xfrm>
          <a:prstGeom prst="rect">
            <a:avLst/>
          </a:prstGeom>
        </p:spPr>
        <p:txBody>
          <a:bodyPr lIns="0" tIns="0" rIns="0" bIns="0" anchor="b">
            <a:spAutoFit/>
          </a:bodyPr>
          <a:lstStyle>
            <a:lvl1pPr marL="0" indent="-228600">
              <a:lnSpc>
                <a:spcPct val="114000"/>
              </a:lnSpc>
              <a:spcBef>
                <a:spcPts val="1000"/>
              </a:spcBef>
              <a:buNone/>
              <a:defRPr sz="1800" b="1" i="0">
                <a:solidFill>
                  <a:schemeClr val="tx1"/>
                </a:solidFill>
                <a:latin typeface="Century Gothic" panose="020B0502020202020204" pitchFamily="34" charset="0"/>
              </a:defRPr>
            </a:lvl1pPr>
          </a:lstStyle>
          <a:p>
            <a:pPr lvl="0"/>
            <a:r>
              <a:rPr lang="en-US" dirty="0"/>
              <a:t>Section Heading</a:t>
            </a:r>
          </a:p>
        </p:txBody>
      </p:sp>
      <p:sp>
        <p:nvSpPr>
          <p:cNvPr id="12" name="Text Placeholder 12">
            <a:extLst>
              <a:ext uri="{FF2B5EF4-FFF2-40B4-BE49-F238E27FC236}">
                <a16:creationId xmlns:a16="http://schemas.microsoft.com/office/drawing/2014/main" id="{29350110-02C0-7BDC-1299-3F7D4D36DCDB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8438367" y="2481462"/>
            <a:ext cx="3352800" cy="960776"/>
          </a:xfrm>
          <a:prstGeom prst="rect">
            <a:avLst/>
          </a:prstGeom>
        </p:spPr>
        <p:txBody>
          <a:bodyPr lIns="0" tIns="0" rIns="0" bIns="0" anchor="t">
            <a:spAutoFit/>
          </a:bodyPr>
          <a:lstStyle>
            <a:lvl1pPr marL="0" indent="-228600">
              <a:lnSpc>
                <a:spcPct val="114000"/>
              </a:lnSpc>
              <a:spcBef>
                <a:spcPts val="1000"/>
              </a:spcBef>
              <a:buNone/>
              <a:defRPr sz="1400" b="0" i="0">
                <a:solidFill>
                  <a:schemeClr val="tx1"/>
                </a:solidFill>
                <a:latin typeface="Century Gothic" panose="020B0502020202020204" pitchFamily="34" charset="0"/>
              </a:defRPr>
            </a:lvl1pPr>
          </a:lstStyle>
          <a:p>
            <a:r>
              <a:rPr lang="en-US" dirty="0"/>
              <a:t>Lorem ipsum dolor sit </a:t>
            </a:r>
            <a:r>
              <a:rPr lang="en-US" dirty="0" err="1"/>
              <a:t>amet</a:t>
            </a:r>
            <a:r>
              <a:rPr lang="en-US" dirty="0"/>
              <a:t>, </a:t>
            </a:r>
            <a:r>
              <a:rPr lang="en-US" dirty="0" err="1"/>
              <a:t>consectetur</a:t>
            </a:r>
            <a:r>
              <a:rPr lang="en-US" dirty="0"/>
              <a:t> </a:t>
            </a:r>
            <a:r>
              <a:rPr lang="en-US" dirty="0" err="1"/>
              <a:t>adipiscing</a:t>
            </a:r>
            <a:r>
              <a:rPr lang="en-US" dirty="0"/>
              <a:t> </a:t>
            </a:r>
            <a:r>
              <a:rPr lang="en-US" dirty="0" err="1"/>
              <a:t>elit</a:t>
            </a:r>
            <a:r>
              <a:rPr lang="en-US" dirty="0"/>
              <a:t>, </a:t>
            </a:r>
            <a:r>
              <a:rPr lang="en-US" dirty="0" err="1"/>
              <a:t>voluptate</a:t>
            </a:r>
            <a:r>
              <a:rPr lang="en-US" dirty="0"/>
              <a:t> </a:t>
            </a:r>
            <a:r>
              <a:rPr lang="en-US" dirty="0" err="1"/>
              <a:t>velit</a:t>
            </a:r>
            <a:r>
              <a:rPr lang="en-US" dirty="0"/>
              <a:t> </a:t>
            </a:r>
            <a:r>
              <a:rPr lang="en-US" dirty="0" err="1"/>
              <a:t>esse</a:t>
            </a:r>
            <a:r>
              <a:rPr lang="en-US" dirty="0"/>
              <a:t> </a:t>
            </a:r>
            <a:r>
              <a:rPr lang="en-US" dirty="0" err="1"/>
              <a:t>cillum</a:t>
            </a:r>
            <a:r>
              <a:rPr lang="en-US" dirty="0"/>
              <a:t> dolore </a:t>
            </a:r>
            <a:r>
              <a:rPr lang="en-US" dirty="0" err="1"/>
              <a:t>eu</a:t>
            </a:r>
            <a:r>
              <a:rPr lang="en-US" dirty="0"/>
              <a:t> </a:t>
            </a:r>
            <a:r>
              <a:rPr lang="en-US" dirty="0" err="1"/>
              <a:t>fugiat</a:t>
            </a:r>
            <a:r>
              <a:rPr lang="en-US" dirty="0"/>
              <a:t> </a:t>
            </a:r>
            <a:r>
              <a:rPr lang="en-US" dirty="0" err="1"/>
              <a:t>nulla</a:t>
            </a:r>
            <a:r>
              <a:rPr lang="en-US" dirty="0"/>
              <a:t> </a:t>
            </a:r>
            <a:r>
              <a:rPr lang="en-US" dirty="0" err="1"/>
              <a:t>pariatur</a:t>
            </a:r>
            <a:endParaRPr lang="en-US" dirty="0"/>
          </a:p>
        </p:txBody>
      </p:sp>
      <p:sp>
        <p:nvSpPr>
          <p:cNvPr id="13" name="Text Placeholder 12">
            <a:extLst>
              <a:ext uri="{FF2B5EF4-FFF2-40B4-BE49-F238E27FC236}">
                <a16:creationId xmlns:a16="http://schemas.microsoft.com/office/drawing/2014/main" id="{D71D2901-DB25-8720-AFF3-BCAC6CBD8AFE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365759" y="4030871"/>
            <a:ext cx="3352800" cy="287130"/>
          </a:xfrm>
          <a:prstGeom prst="rect">
            <a:avLst/>
          </a:prstGeom>
        </p:spPr>
        <p:txBody>
          <a:bodyPr lIns="0" tIns="0" rIns="0" bIns="0" anchor="b">
            <a:spAutoFit/>
          </a:bodyPr>
          <a:lstStyle>
            <a:lvl1pPr marL="0" indent="-228600">
              <a:lnSpc>
                <a:spcPct val="114000"/>
              </a:lnSpc>
              <a:spcBef>
                <a:spcPts val="1000"/>
              </a:spcBef>
              <a:buNone/>
              <a:defRPr sz="1800" b="1" i="0">
                <a:solidFill>
                  <a:schemeClr val="tx1"/>
                </a:solidFill>
                <a:latin typeface="Century Gothic" panose="020B0502020202020204" pitchFamily="34" charset="0"/>
              </a:defRPr>
            </a:lvl1pPr>
          </a:lstStyle>
          <a:p>
            <a:pPr lvl="0"/>
            <a:r>
              <a:rPr lang="en-US" dirty="0"/>
              <a:t>Section Heading</a:t>
            </a:r>
          </a:p>
        </p:txBody>
      </p:sp>
      <p:sp>
        <p:nvSpPr>
          <p:cNvPr id="14" name="Text Placeholder 12">
            <a:extLst>
              <a:ext uri="{FF2B5EF4-FFF2-40B4-BE49-F238E27FC236}">
                <a16:creationId xmlns:a16="http://schemas.microsoft.com/office/drawing/2014/main" id="{2538D2EA-B709-76A2-0324-C7C3CB54357E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365759" y="4430971"/>
            <a:ext cx="3352800" cy="960776"/>
          </a:xfrm>
          <a:prstGeom prst="rect">
            <a:avLst/>
          </a:prstGeom>
        </p:spPr>
        <p:txBody>
          <a:bodyPr lIns="0" tIns="0" rIns="0" bIns="0" anchor="t">
            <a:spAutoFit/>
          </a:bodyPr>
          <a:lstStyle>
            <a:lvl1pPr marL="0" indent="-228600">
              <a:lnSpc>
                <a:spcPct val="114000"/>
              </a:lnSpc>
              <a:spcBef>
                <a:spcPts val="1000"/>
              </a:spcBef>
              <a:buNone/>
              <a:defRPr sz="1400" b="0" i="0">
                <a:solidFill>
                  <a:schemeClr val="tx1"/>
                </a:solidFill>
                <a:latin typeface="Century Gothic" panose="020B0502020202020204" pitchFamily="34" charset="0"/>
              </a:defRPr>
            </a:lvl1pPr>
          </a:lstStyle>
          <a:p>
            <a:r>
              <a:rPr lang="en-US" dirty="0"/>
              <a:t>Lorem ipsum dolor sit </a:t>
            </a:r>
            <a:r>
              <a:rPr lang="en-US" dirty="0" err="1"/>
              <a:t>amet</a:t>
            </a:r>
            <a:r>
              <a:rPr lang="en-US" dirty="0"/>
              <a:t>, </a:t>
            </a:r>
            <a:r>
              <a:rPr lang="en-US" dirty="0" err="1"/>
              <a:t>consectetur</a:t>
            </a:r>
            <a:r>
              <a:rPr lang="en-US" dirty="0"/>
              <a:t> </a:t>
            </a:r>
            <a:r>
              <a:rPr lang="en-US" dirty="0" err="1"/>
              <a:t>adipiscing</a:t>
            </a:r>
            <a:r>
              <a:rPr lang="en-US" dirty="0"/>
              <a:t> </a:t>
            </a:r>
            <a:r>
              <a:rPr lang="en-US" dirty="0" err="1"/>
              <a:t>elit</a:t>
            </a:r>
            <a:r>
              <a:rPr lang="en-US" dirty="0"/>
              <a:t>, </a:t>
            </a:r>
            <a:r>
              <a:rPr lang="en-US" dirty="0" err="1"/>
              <a:t>voluptate</a:t>
            </a:r>
            <a:r>
              <a:rPr lang="en-US" dirty="0"/>
              <a:t> </a:t>
            </a:r>
            <a:r>
              <a:rPr lang="en-US" dirty="0" err="1"/>
              <a:t>velit</a:t>
            </a:r>
            <a:r>
              <a:rPr lang="en-US" dirty="0"/>
              <a:t> </a:t>
            </a:r>
            <a:r>
              <a:rPr lang="en-US" dirty="0" err="1"/>
              <a:t>esse</a:t>
            </a:r>
            <a:r>
              <a:rPr lang="en-US" dirty="0"/>
              <a:t> </a:t>
            </a:r>
            <a:r>
              <a:rPr lang="en-US" dirty="0" err="1"/>
              <a:t>cillum</a:t>
            </a:r>
            <a:r>
              <a:rPr lang="en-US" dirty="0"/>
              <a:t> dolore </a:t>
            </a:r>
            <a:r>
              <a:rPr lang="en-US" dirty="0" err="1"/>
              <a:t>eu</a:t>
            </a:r>
            <a:r>
              <a:rPr lang="en-US" dirty="0"/>
              <a:t> </a:t>
            </a:r>
            <a:r>
              <a:rPr lang="en-US" dirty="0" err="1"/>
              <a:t>fugiat</a:t>
            </a:r>
            <a:r>
              <a:rPr lang="en-US" dirty="0"/>
              <a:t> </a:t>
            </a:r>
            <a:r>
              <a:rPr lang="en-US" dirty="0" err="1"/>
              <a:t>nulla</a:t>
            </a:r>
            <a:r>
              <a:rPr lang="en-US" dirty="0"/>
              <a:t> </a:t>
            </a:r>
            <a:r>
              <a:rPr lang="en-US" dirty="0" err="1"/>
              <a:t>pariatur</a:t>
            </a:r>
            <a:endParaRPr lang="en-US" dirty="0"/>
          </a:p>
        </p:txBody>
      </p:sp>
      <p:sp>
        <p:nvSpPr>
          <p:cNvPr id="15" name="Text Placeholder 12">
            <a:extLst>
              <a:ext uri="{FF2B5EF4-FFF2-40B4-BE49-F238E27FC236}">
                <a16:creationId xmlns:a16="http://schemas.microsoft.com/office/drawing/2014/main" id="{1AB0D936-E906-663A-2382-BE303D8E77ED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4402063" y="4042242"/>
            <a:ext cx="3352800" cy="287130"/>
          </a:xfrm>
          <a:prstGeom prst="rect">
            <a:avLst/>
          </a:prstGeom>
        </p:spPr>
        <p:txBody>
          <a:bodyPr lIns="0" tIns="0" rIns="0" bIns="0" anchor="b">
            <a:spAutoFit/>
          </a:bodyPr>
          <a:lstStyle>
            <a:lvl1pPr marL="0" indent="-228600">
              <a:lnSpc>
                <a:spcPct val="114000"/>
              </a:lnSpc>
              <a:spcBef>
                <a:spcPts val="1000"/>
              </a:spcBef>
              <a:buNone/>
              <a:defRPr sz="1800" b="1" i="0">
                <a:solidFill>
                  <a:schemeClr val="tx1"/>
                </a:solidFill>
                <a:latin typeface="Century Gothic" panose="020B0502020202020204" pitchFamily="34" charset="0"/>
              </a:defRPr>
            </a:lvl1pPr>
          </a:lstStyle>
          <a:p>
            <a:pPr lvl="0"/>
            <a:r>
              <a:rPr lang="en-US" dirty="0"/>
              <a:t>Section Heading</a:t>
            </a:r>
          </a:p>
        </p:txBody>
      </p:sp>
      <p:sp>
        <p:nvSpPr>
          <p:cNvPr id="16" name="Text Placeholder 12">
            <a:extLst>
              <a:ext uri="{FF2B5EF4-FFF2-40B4-BE49-F238E27FC236}">
                <a16:creationId xmlns:a16="http://schemas.microsoft.com/office/drawing/2014/main" id="{20AFD06A-7A31-E626-CF3C-4591C11979ED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4402063" y="4442342"/>
            <a:ext cx="3352800" cy="960776"/>
          </a:xfrm>
          <a:prstGeom prst="rect">
            <a:avLst/>
          </a:prstGeom>
        </p:spPr>
        <p:txBody>
          <a:bodyPr lIns="0" tIns="0" rIns="0" bIns="0" anchor="t">
            <a:spAutoFit/>
          </a:bodyPr>
          <a:lstStyle>
            <a:lvl1pPr marL="0" indent="-228600">
              <a:lnSpc>
                <a:spcPct val="114000"/>
              </a:lnSpc>
              <a:spcBef>
                <a:spcPts val="1000"/>
              </a:spcBef>
              <a:buNone/>
              <a:defRPr sz="1400" b="0" i="0">
                <a:solidFill>
                  <a:schemeClr val="tx1"/>
                </a:solidFill>
                <a:latin typeface="Century Gothic" panose="020B0502020202020204" pitchFamily="34" charset="0"/>
              </a:defRPr>
            </a:lvl1pPr>
          </a:lstStyle>
          <a:p>
            <a:r>
              <a:rPr lang="en-US" dirty="0"/>
              <a:t>Lorem ipsum dolor sit </a:t>
            </a:r>
            <a:r>
              <a:rPr lang="en-US" dirty="0" err="1"/>
              <a:t>amet</a:t>
            </a:r>
            <a:r>
              <a:rPr lang="en-US" dirty="0"/>
              <a:t>, </a:t>
            </a:r>
            <a:r>
              <a:rPr lang="en-US" dirty="0" err="1"/>
              <a:t>consectetur</a:t>
            </a:r>
            <a:r>
              <a:rPr lang="en-US" dirty="0"/>
              <a:t> </a:t>
            </a:r>
            <a:r>
              <a:rPr lang="en-US" dirty="0" err="1"/>
              <a:t>adipiscing</a:t>
            </a:r>
            <a:r>
              <a:rPr lang="en-US" dirty="0"/>
              <a:t> </a:t>
            </a:r>
            <a:r>
              <a:rPr lang="en-US" dirty="0" err="1"/>
              <a:t>elit</a:t>
            </a:r>
            <a:r>
              <a:rPr lang="en-US" dirty="0"/>
              <a:t>, </a:t>
            </a:r>
            <a:r>
              <a:rPr lang="en-US" dirty="0" err="1"/>
              <a:t>voluptate</a:t>
            </a:r>
            <a:r>
              <a:rPr lang="en-US" dirty="0"/>
              <a:t> </a:t>
            </a:r>
            <a:r>
              <a:rPr lang="en-US" dirty="0" err="1"/>
              <a:t>velit</a:t>
            </a:r>
            <a:r>
              <a:rPr lang="en-US" dirty="0"/>
              <a:t> </a:t>
            </a:r>
            <a:r>
              <a:rPr lang="en-US" dirty="0" err="1"/>
              <a:t>esse</a:t>
            </a:r>
            <a:r>
              <a:rPr lang="en-US" dirty="0"/>
              <a:t> </a:t>
            </a:r>
            <a:r>
              <a:rPr lang="en-US" dirty="0" err="1"/>
              <a:t>cillum</a:t>
            </a:r>
            <a:r>
              <a:rPr lang="en-US" dirty="0"/>
              <a:t> dolore </a:t>
            </a:r>
            <a:r>
              <a:rPr lang="en-US" dirty="0" err="1"/>
              <a:t>eu</a:t>
            </a:r>
            <a:r>
              <a:rPr lang="en-US" dirty="0"/>
              <a:t> </a:t>
            </a:r>
            <a:r>
              <a:rPr lang="en-US" dirty="0" err="1"/>
              <a:t>fugiat</a:t>
            </a:r>
            <a:r>
              <a:rPr lang="en-US" dirty="0"/>
              <a:t> </a:t>
            </a:r>
            <a:r>
              <a:rPr lang="en-US" dirty="0" err="1"/>
              <a:t>nulla</a:t>
            </a:r>
            <a:r>
              <a:rPr lang="en-US" dirty="0"/>
              <a:t> </a:t>
            </a:r>
            <a:r>
              <a:rPr lang="en-US" dirty="0" err="1"/>
              <a:t>pariatur</a:t>
            </a:r>
            <a:endParaRPr lang="en-US" dirty="0"/>
          </a:p>
        </p:txBody>
      </p:sp>
      <p:sp>
        <p:nvSpPr>
          <p:cNvPr id="17" name="Text Placeholder 12">
            <a:extLst>
              <a:ext uri="{FF2B5EF4-FFF2-40B4-BE49-F238E27FC236}">
                <a16:creationId xmlns:a16="http://schemas.microsoft.com/office/drawing/2014/main" id="{1E1B512A-4946-EDA6-CE46-CF7023E3A0F9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8438367" y="4042242"/>
            <a:ext cx="3352800" cy="287130"/>
          </a:xfrm>
          <a:prstGeom prst="rect">
            <a:avLst/>
          </a:prstGeom>
        </p:spPr>
        <p:txBody>
          <a:bodyPr lIns="0" tIns="0" rIns="0" bIns="0" anchor="b">
            <a:spAutoFit/>
          </a:bodyPr>
          <a:lstStyle>
            <a:lvl1pPr marL="0" indent="-228600">
              <a:lnSpc>
                <a:spcPct val="114000"/>
              </a:lnSpc>
              <a:spcBef>
                <a:spcPts val="1000"/>
              </a:spcBef>
              <a:buNone/>
              <a:defRPr sz="1800" b="1" i="0">
                <a:solidFill>
                  <a:schemeClr val="tx1"/>
                </a:solidFill>
                <a:latin typeface="Century Gothic" panose="020B0502020202020204" pitchFamily="34" charset="0"/>
              </a:defRPr>
            </a:lvl1pPr>
          </a:lstStyle>
          <a:p>
            <a:pPr lvl="0"/>
            <a:r>
              <a:rPr lang="en-US" dirty="0"/>
              <a:t>Section Heading</a:t>
            </a:r>
          </a:p>
        </p:txBody>
      </p:sp>
      <p:sp>
        <p:nvSpPr>
          <p:cNvPr id="18" name="Text Placeholder 12">
            <a:extLst>
              <a:ext uri="{FF2B5EF4-FFF2-40B4-BE49-F238E27FC236}">
                <a16:creationId xmlns:a16="http://schemas.microsoft.com/office/drawing/2014/main" id="{AC9E5DFB-DCA2-1E7A-93B9-9C87746A574E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8438367" y="4442342"/>
            <a:ext cx="3352800" cy="960776"/>
          </a:xfrm>
          <a:prstGeom prst="rect">
            <a:avLst/>
          </a:prstGeom>
        </p:spPr>
        <p:txBody>
          <a:bodyPr lIns="0" tIns="0" rIns="0" bIns="0" anchor="t">
            <a:spAutoFit/>
          </a:bodyPr>
          <a:lstStyle>
            <a:lvl1pPr marL="0" indent="-228600">
              <a:lnSpc>
                <a:spcPct val="114000"/>
              </a:lnSpc>
              <a:spcBef>
                <a:spcPts val="1000"/>
              </a:spcBef>
              <a:buNone/>
              <a:defRPr sz="1400" b="0" i="0">
                <a:solidFill>
                  <a:schemeClr val="tx1"/>
                </a:solidFill>
                <a:latin typeface="Century Gothic" panose="020B0502020202020204" pitchFamily="34" charset="0"/>
              </a:defRPr>
            </a:lvl1pPr>
          </a:lstStyle>
          <a:p>
            <a:r>
              <a:rPr lang="en-US" dirty="0"/>
              <a:t>Lorem ipsum dolor sit </a:t>
            </a:r>
            <a:r>
              <a:rPr lang="en-US" dirty="0" err="1"/>
              <a:t>amet</a:t>
            </a:r>
            <a:r>
              <a:rPr lang="en-US" dirty="0"/>
              <a:t>, </a:t>
            </a:r>
            <a:r>
              <a:rPr lang="en-US" dirty="0" err="1"/>
              <a:t>consectetur</a:t>
            </a:r>
            <a:r>
              <a:rPr lang="en-US" dirty="0"/>
              <a:t> </a:t>
            </a:r>
            <a:r>
              <a:rPr lang="en-US" dirty="0" err="1"/>
              <a:t>adipiscing</a:t>
            </a:r>
            <a:r>
              <a:rPr lang="en-US" dirty="0"/>
              <a:t> </a:t>
            </a:r>
            <a:r>
              <a:rPr lang="en-US" dirty="0" err="1"/>
              <a:t>elit</a:t>
            </a:r>
            <a:r>
              <a:rPr lang="en-US" dirty="0"/>
              <a:t>, </a:t>
            </a:r>
            <a:r>
              <a:rPr lang="en-US" dirty="0" err="1"/>
              <a:t>voluptate</a:t>
            </a:r>
            <a:r>
              <a:rPr lang="en-US" dirty="0"/>
              <a:t> </a:t>
            </a:r>
            <a:r>
              <a:rPr lang="en-US" dirty="0" err="1"/>
              <a:t>velit</a:t>
            </a:r>
            <a:r>
              <a:rPr lang="en-US" dirty="0"/>
              <a:t> </a:t>
            </a:r>
            <a:r>
              <a:rPr lang="en-US" dirty="0" err="1"/>
              <a:t>esse</a:t>
            </a:r>
            <a:r>
              <a:rPr lang="en-US" dirty="0"/>
              <a:t> </a:t>
            </a:r>
            <a:r>
              <a:rPr lang="en-US" dirty="0" err="1"/>
              <a:t>cillum</a:t>
            </a:r>
            <a:r>
              <a:rPr lang="en-US" dirty="0"/>
              <a:t> dolore </a:t>
            </a:r>
            <a:r>
              <a:rPr lang="en-US" dirty="0" err="1"/>
              <a:t>eu</a:t>
            </a:r>
            <a:r>
              <a:rPr lang="en-US" dirty="0"/>
              <a:t> </a:t>
            </a:r>
            <a:r>
              <a:rPr lang="en-US" dirty="0" err="1"/>
              <a:t>fugiat</a:t>
            </a:r>
            <a:r>
              <a:rPr lang="en-US" dirty="0"/>
              <a:t> </a:t>
            </a:r>
            <a:r>
              <a:rPr lang="en-US" dirty="0" err="1"/>
              <a:t>nulla</a:t>
            </a:r>
            <a:r>
              <a:rPr lang="en-US" dirty="0"/>
              <a:t> </a:t>
            </a:r>
            <a:r>
              <a:rPr lang="en-US" dirty="0" err="1"/>
              <a:t>pariatur</a:t>
            </a:r>
            <a:endParaRPr lang="en-US" dirty="0"/>
          </a:p>
        </p:txBody>
      </p:sp>
      <p:pic>
        <p:nvPicPr>
          <p:cNvPr id="24" name="Graphic 23">
            <a:extLst>
              <a:ext uri="{FF2B5EF4-FFF2-40B4-BE49-F238E27FC236}">
                <a16:creationId xmlns:a16="http://schemas.microsoft.com/office/drawing/2014/main" id="{C471C8E0-148A-9728-F776-9FECD26D797B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365760" y="6203651"/>
            <a:ext cx="1741974" cy="334995"/>
          </a:xfrm>
          <a:prstGeom prst="rect">
            <a:avLst/>
          </a:prstGeom>
        </p:spPr>
      </p:pic>
      <p:sp>
        <p:nvSpPr>
          <p:cNvPr id="3" name="Title 1">
            <a:extLst>
              <a:ext uri="{FF2B5EF4-FFF2-40B4-BE49-F238E27FC236}">
                <a16:creationId xmlns:a16="http://schemas.microsoft.com/office/drawing/2014/main" id="{48399F86-CB5B-64AF-D205-BE41EAA6141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69022" y="347577"/>
            <a:ext cx="11460479" cy="553998"/>
          </a:xfrm>
          <a:prstGeom prst="rect">
            <a:avLst/>
          </a:prstGeom>
        </p:spPr>
        <p:txBody>
          <a:bodyPr lIns="0" tIns="0" rIns="0" bIns="0" anchor="t">
            <a:spAutoFit/>
          </a:bodyPr>
          <a:lstStyle>
            <a:lvl1pPr>
              <a:lnSpc>
                <a:spcPct val="100000"/>
              </a:lnSpc>
              <a:defRPr sz="3600">
                <a:solidFill>
                  <a:schemeClr val="tx1"/>
                </a:solidFill>
              </a:defRPr>
            </a:lvl1pPr>
          </a:lstStyle>
          <a:p>
            <a:r>
              <a:rPr lang="en-US" b="1" dirty="0"/>
              <a:t>Heading Text</a:t>
            </a:r>
          </a:p>
        </p:txBody>
      </p:sp>
      <p:sp>
        <p:nvSpPr>
          <p:cNvPr id="4" name="Text Placeholder 1">
            <a:extLst>
              <a:ext uri="{FF2B5EF4-FFF2-40B4-BE49-F238E27FC236}">
                <a16:creationId xmlns:a16="http://schemas.microsoft.com/office/drawing/2014/main" id="{3EA835E0-1B20-2A49-20EB-62B57F1EDB8A}"/>
              </a:ext>
            </a:extLst>
          </p:cNvPr>
          <p:cNvSpPr>
            <a:spLocks noGrp="1"/>
          </p:cNvSpPr>
          <p:nvPr>
            <p:ph type="body" sz="quarter" idx="34" hasCustomPrompt="1"/>
          </p:nvPr>
        </p:nvSpPr>
        <p:spPr>
          <a:xfrm>
            <a:off x="365759" y="1061404"/>
            <a:ext cx="11460479" cy="288028"/>
          </a:xfrm>
          <a:prstGeom prst="rect">
            <a:avLst/>
          </a:prstGeom>
        </p:spPr>
        <p:txBody>
          <a:bodyPr lIns="0" tIns="0" rIns="0" bIns="0">
            <a:spAutoFit/>
          </a:bodyPr>
          <a:lstStyle>
            <a:lvl1pPr marL="0" indent="-228600">
              <a:lnSpc>
                <a:spcPct val="114000"/>
              </a:lnSpc>
              <a:spcBef>
                <a:spcPts val="1000"/>
              </a:spcBef>
              <a:buNone/>
              <a:defRPr sz="1800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Subheading Text</a:t>
            </a: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69446C1D-A0A0-5AC1-A5E9-B4C1DB57E287}"/>
              </a:ext>
            </a:extLst>
          </p:cNvPr>
          <p:cNvSpPr>
            <a:spLocks noGrp="1"/>
          </p:cNvSpPr>
          <p:nvPr>
            <p:ph type="sldNum" sz="quarter" idx="35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CE46CCC6-4865-8642-8023-BB3EC287616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43945934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Inverted_3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BDD0D34B-B7B9-0E4C-2623-E79ED5A7EDE3}"/>
              </a:ext>
            </a:extLst>
          </p:cNvPr>
          <p:cNvSpPr/>
          <p:nvPr userDrawn="1"/>
        </p:nvSpPr>
        <p:spPr>
          <a:xfrm>
            <a:off x="-1" y="-1"/>
            <a:ext cx="12192001" cy="6858001"/>
          </a:xfrm>
          <a:prstGeom prst="rect">
            <a:avLst/>
          </a:prstGeom>
          <a:solidFill>
            <a:srgbClr val="00644E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Graphic 2">
            <a:extLst>
              <a:ext uri="{FF2B5EF4-FFF2-40B4-BE49-F238E27FC236}">
                <a16:creationId xmlns:a16="http://schemas.microsoft.com/office/drawing/2014/main" id="{4DCD23F0-4BF5-1931-60C7-A8BC9A7B9F63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365760" y="6203651"/>
            <a:ext cx="1741974" cy="334995"/>
          </a:xfrm>
          <a:prstGeom prst="rect">
            <a:avLst/>
          </a:prstGeom>
        </p:spPr>
      </p:pic>
      <p:sp>
        <p:nvSpPr>
          <p:cNvPr id="5" name="Round Diagonal Corner Rectangle 4">
            <a:extLst>
              <a:ext uri="{FF2B5EF4-FFF2-40B4-BE49-F238E27FC236}">
                <a16:creationId xmlns:a16="http://schemas.microsoft.com/office/drawing/2014/main" id="{B680CB62-F5B3-60EC-A53C-E3549BEDE6FC}"/>
              </a:ext>
            </a:extLst>
          </p:cNvPr>
          <p:cNvSpPr/>
          <p:nvPr userDrawn="1"/>
        </p:nvSpPr>
        <p:spPr>
          <a:xfrm>
            <a:off x="365760" y="2002528"/>
            <a:ext cx="3537105" cy="3994083"/>
          </a:xfrm>
          <a:prstGeom prst="round2DiagRect">
            <a:avLst>
              <a:gd name="adj1" fmla="val 16667"/>
              <a:gd name="adj2" fmla="val 2624"/>
            </a:avLst>
          </a:prstGeom>
          <a:solidFill>
            <a:srgbClr val="063F3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Oval 6">
            <a:extLst>
              <a:ext uri="{FF2B5EF4-FFF2-40B4-BE49-F238E27FC236}">
                <a16:creationId xmlns:a16="http://schemas.microsoft.com/office/drawing/2014/main" id="{3E2E3272-1BFB-F4A0-89FE-D054CC8D1311}"/>
              </a:ext>
            </a:extLst>
          </p:cNvPr>
          <p:cNvSpPr/>
          <p:nvPr userDrawn="1"/>
        </p:nvSpPr>
        <p:spPr>
          <a:xfrm>
            <a:off x="1681062" y="2316996"/>
            <a:ext cx="914400" cy="914400"/>
          </a:xfrm>
          <a:prstGeom prst="ellipse">
            <a:avLst/>
          </a:prstGeom>
          <a:solidFill>
            <a:srgbClr val="008D6E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ounded Rectangle 9">
            <a:extLst>
              <a:ext uri="{FF2B5EF4-FFF2-40B4-BE49-F238E27FC236}">
                <a16:creationId xmlns:a16="http://schemas.microsoft.com/office/drawing/2014/main" id="{A0C0F127-554B-8D7D-3788-9860D5D60CC6}"/>
              </a:ext>
            </a:extLst>
          </p:cNvPr>
          <p:cNvSpPr/>
          <p:nvPr userDrawn="1"/>
        </p:nvSpPr>
        <p:spPr>
          <a:xfrm>
            <a:off x="4327447" y="2002528"/>
            <a:ext cx="3537105" cy="3994083"/>
          </a:xfrm>
          <a:prstGeom prst="roundRect">
            <a:avLst>
              <a:gd name="adj" fmla="val 15352"/>
            </a:avLst>
          </a:prstGeom>
          <a:solidFill>
            <a:srgbClr val="063F3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ound Diagonal Corner Rectangle 15">
            <a:extLst>
              <a:ext uri="{FF2B5EF4-FFF2-40B4-BE49-F238E27FC236}">
                <a16:creationId xmlns:a16="http://schemas.microsoft.com/office/drawing/2014/main" id="{07226079-3DF1-54BE-79E8-6F99EB245776}"/>
              </a:ext>
            </a:extLst>
          </p:cNvPr>
          <p:cNvSpPr/>
          <p:nvPr userDrawn="1"/>
        </p:nvSpPr>
        <p:spPr>
          <a:xfrm flipH="1">
            <a:off x="8289135" y="2002528"/>
            <a:ext cx="3537105" cy="3994083"/>
          </a:xfrm>
          <a:prstGeom prst="round2DiagRect">
            <a:avLst>
              <a:gd name="adj1" fmla="val 16667"/>
              <a:gd name="adj2" fmla="val 2624"/>
            </a:avLst>
          </a:prstGeom>
          <a:solidFill>
            <a:srgbClr val="063F3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Title 1">
            <a:extLst>
              <a:ext uri="{FF2B5EF4-FFF2-40B4-BE49-F238E27FC236}">
                <a16:creationId xmlns:a16="http://schemas.microsoft.com/office/drawing/2014/main" id="{8A801066-C868-B4D2-04D3-73AB807F154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69022" y="347577"/>
            <a:ext cx="11460479" cy="553998"/>
          </a:xfrm>
          <a:prstGeom prst="rect">
            <a:avLst/>
          </a:prstGeom>
        </p:spPr>
        <p:txBody>
          <a:bodyPr lIns="0" tIns="0" rIns="0" bIns="0" anchor="t">
            <a:spAutoFit/>
          </a:bodyPr>
          <a:lstStyle>
            <a:lvl1pPr>
              <a:lnSpc>
                <a:spcPct val="100000"/>
              </a:lnSpc>
              <a:defRPr sz="3600">
                <a:solidFill>
                  <a:schemeClr val="tx1"/>
                </a:solidFill>
              </a:defRPr>
            </a:lvl1pPr>
          </a:lstStyle>
          <a:p>
            <a:r>
              <a:rPr lang="en-US" b="1" dirty="0"/>
              <a:t>Heading Text</a:t>
            </a:r>
          </a:p>
        </p:txBody>
      </p:sp>
      <p:sp>
        <p:nvSpPr>
          <p:cNvPr id="23" name="Text Placeholder 1">
            <a:extLst>
              <a:ext uri="{FF2B5EF4-FFF2-40B4-BE49-F238E27FC236}">
                <a16:creationId xmlns:a16="http://schemas.microsoft.com/office/drawing/2014/main" id="{BE1A44FD-7C03-E441-2B2B-1B5CFD2458E3}"/>
              </a:ext>
            </a:extLst>
          </p:cNvPr>
          <p:cNvSpPr>
            <a:spLocks noGrp="1"/>
          </p:cNvSpPr>
          <p:nvPr>
            <p:ph type="body" sz="quarter" idx="34" hasCustomPrompt="1"/>
          </p:nvPr>
        </p:nvSpPr>
        <p:spPr>
          <a:xfrm>
            <a:off x="365759" y="1061404"/>
            <a:ext cx="11460479" cy="288028"/>
          </a:xfrm>
          <a:prstGeom prst="rect">
            <a:avLst/>
          </a:prstGeom>
        </p:spPr>
        <p:txBody>
          <a:bodyPr lIns="0" tIns="0" rIns="0" bIns="0">
            <a:spAutoFit/>
          </a:bodyPr>
          <a:lstStyle>
            <a:lvl1pPr marL="0" indent="-228600">
              <a:lnSpc>
                <a:spcPct val="114000"/>
              </a:lnSpc>
              <a:spcBef>
                <a:spcPts val="1000"/>
              </a:spcBef>
              <a:buNone/>
              <a:defRPr sz="1800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Subheading Text</a:t>
            </a:r>
          </a:p>
        </p:txBody>
      </p:sp>
      <p:sp>
        <p:nvSpPr>
          <p:cNvPr id="25" name="Oval 24">
            <a:extLst>
              <a:ext uri="{FF2B5EF4-FFF2-40B4-BE49-F238E27FC236}">
                <a16:creationId xmlns:a16="http://schemas.microsoft.com/office/drawing/2014/main" id="{444D013D-0AB9-10EE-A602-7DC23042D7FA}"/>
              </a:ext>
            </a:extLst>
          </p:cNvPr>
          <p:cNvSpPr/>
          <p:nvPr userDrawn="1"/>
        </p:nvSpPr>
        <p:spPr>
          <a:xfrm>
            <a:off x="5638800" y="2316996"/>
            <a:ext cx="914400" cy="914400"/>
          </a:xfrm>
          <a:prstGeom prst="ellipse">
            <a:avLst/>
          </a:prstGeom>
          <a:solidFill>
            <a:srgbClr val="008D6E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8" name="Oval 27">
            <a:extLst>
              <a:ext uri="{FF2B5EF4-FFF2-40B4-BE49-F238E27FC236}">
                <a16:creationId xmlns:a16="http://schemas.microsoft.com/office/drawing/2014/main" id="{3E813898-C809-61E7-173B-8EE2B32AD443}"/>
              </a:ext>
            </a:extLst>
          </p:cNvPr>
          <p:cNvSpPr/>
          <p:nvPr userDrawn="1"/>
        </p:nvSpPr>
        <p:spPr>
          <a:xfrm>
            <a:off x="9604436" y="2316996"/>
            <a:ext cx="914400" cy="914400"/>
          </a:xfrm>
          <a:prstGeom prst="ellipse">
            <a:avLst/>
          </a:prstGeom>
          <a:solidFill>
            <a:srgbClr val="008D6E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2" name="Text Placeholder 12">
            <a:extLst>
              <a:ext uri="{FF2B5EF4-FFF2-40B4-BE49-F238E27FC236}">
                <a16:creationId xmlns:a16="http://schemas.microsoft.com/office/drawing/2014/main" id="{3208F916-0CA1-A978-5BA9-770BABD05BC1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361809" y="4051897"/>
            <a:ext cx="3537103" cy="1330108"/>
          </a:xfrm>
          <a:prstGeom prst="rect">
            <a:avLst/>
          </a:prstGeom>
        </p:spPr>
        <p:txBody>
          <a:bodyPr lIns="182880" tIns="182880" rIns="182880" bIns="182880" anchor="t">
            <a:spAutoFit/>
          </a:bodyPr>
          <a:lstStyle>
            <a:lvl1pPr marL="0" indent="-228600" algn="ctr">
              <a:lnSpc>
                <a:spcPct val="114000"/>
              </a:lnSpc>
              <a:spcBef>
                <a:spcPts val="1000"/>
              </a:spcBef>
              <a:buNone/>
              <a:defRPr sz="1400" b="0" i="0">
                <a:solidFill>
                  <a:schemeClr val="tx1"/>
                </a:solidFill>
                <a:latin typeface="Century Gothic" panose="020B0502020202020204" pitchFamily="34" charset="0"/>
              </a:defRPr>
            </a:lvl1pPr>
          </a:lstStyle>
          <a:p>
            <a:r>
              <a:rPr lang="en-US" dirty="0"/>
              <a:t>Lorem ipsum dolor sit </a:t>
            </a:r>
            <a:r>
              <a:rPr lang="en-US" dirty="0" err="1"/>
              <a:t>amet</a:t>
            </a:r>
            <a:r>
              <a:rPr lang="en-US" dirty="0"/>
              <a:t>, </a:t>
            </a:r>
            <a:r>
              <a:rPr lang="en-US" dirty="0" err="1"/>
              <a:t>consectetur</a:t>
            </a:r>
            <a:r>
              <a:rPr lang="en-US" dirty="0"/>
              <a:t> </a:t>
            </a:r>
            <a:r>
              <a:rPr lang="en-US" dirty="0" err="1"/>
              <a:t>adipiscing</a:t>
            </a:r>
            <a:r>
              <a:rPr lang="en-US" dirty="0"/>
              <a:t> </a:t>
            </a:r>
            <a:r>
              <a:rPr lang="en-US" dirty="0" err="1"/>
              <a:t>elit</a:t>
            </a:r>
            <a:r>
              <a:rPr lang="en-US" dirty="0"/>
              <a:t>, </a:t>
            </a:r>
            <a:r>
              <a:rPr lang="en-US" dirty="0" err="1"/>
              <a:t>voluptate</a:t>
            </a:r>
            <a:r>
              <a:rPr lang="en-US" dirty="0"/>
              <a:t> </a:t>
            </a:r>
            <a:r>
              <a:rPr lang="en-US" dirty="0" err="1"/>
              <a:t>velit</a:t>
            </a:r>
            <a:r>
              <a:rPr lang="en-US" dirty="0"/>
              <a:t> </a:t>
            </a:r>
            <a:r>
              <a:rPr lang="en-US" dirty="0" err="1"/>
              <a:t>esse</a:t>
            </a:r>
            <a:r>
              <a:rPr lang="en-US" dirty="0"/>
              <a:t> </a:t>
            </a:r>
            <a:r>
              <a:rPr lang="en-US" dirty="0" err="1"/>
              <a:t>cillum</a:t>
            </a:r>
            <a:r>
              <a:rPr lang="en-US" dirty="0"/>
              <a:t> dolore </a:t>
            </a:r>
            <a:r>
              <a:rPr lang="en-US" dirty="0" err="1"/>
              <a:t>eu</a:t>
            </a:r>
            <a:r>
              <a:rPr lang="en-US" dirty="0"/>
              <a:t> </a:t>
            </a:r>
            <a:r>
              <a:rPr lang="en-US" dirty="0" err="1"/>
              <a:t>fugiat</a:t>
            </a:r>
            <a:r>
              <a:rPr lang="en-US" dirty="0"/>
              <a:t> </a:t>
            </a:r>
            <a:r>
              <a:rPr lang="en-US" dirty="0" err="1"/>
              <a:t>nulla</a:t>
            </a:r>
            <a:r>
              <a:rPr lang="en-US" dirty="0"/>
              <a:t> </a:t>
            </a:r>
            <a:r>
              <a:rPr lang="en-US" dirty="0" err="1"/>
              <a:t>pariatur</a:t>
            </a:r>
            <a:endParaRPr lang="en-US" dirty="0"/>
          </a:p>
        </p:txBody>
      </p:sp>
      <p:sp>
        <p:nvSpPr>
          <p:cNvPr id="33" name="Text Placeholder 12">
            <a:extLst>
              <a:ext uri="{FF2B5EF4-FFF2-40B4-BE49-F238E27FC236}">
                <a16:creationId xmlns:a16="http://schemas.microsoft.com/office/drawing/2014/main" id="{9081BE85-7C95-2C11-5DC6-E85E90E45FF8}"/>
              </a:ext>
            </a:extLst>
          </p:cNvPr>
          <p:cNvSpPr>
            <a:spLocks noGrp="1"/>
          </p:cNvSpPr>
          <p:nvPr>
            <p:ph type="body" sz="quarter" idx="35" hasCustomPrompt="1"/>
          </p:nvPr>
        </p:nvSpPr>
        <p:spPr>
          <a:xfrm>
            <a:off x="4319545" y="4051897"/>
            <a:ext cx="3537103" cy="1330108"/>
          </a:xfrm>
          <a:prstGeom prst="rect">
            <a:avLst/>
          </a:prstGeom>
        </p:spPr>
        <p:txBody>
          <a:bodyPr lIns="182880" tIns="182880" rIns="182880" bIns="182880" anchor="t">
            <a:spAutoFit/>
          </a:bodyPr>
          <a:lstStyle>
            <a:lvl1pPr marL="0" indent="-228600" algn="ctr">
              <a:lnSpc>
                <a:spcPct val="114000"/>
              </a:lnSpc>
              <a:spcBef>
                <a:spcPts val="1000"/>
              </a:spcBef>
              <a:buNone/>
              <a:defRPr sz="1400" b="0" i="0">
                <a:solidFill>
                  <a:schemeClr val="tx1"/>
                </a:solidFill>
                <a:latin typeface="Century Gothic" panose="020B0502020202020204" pitchFamily="34" charset="0"/>
              </a:defRPr>
            </a:lvl1pPr>
          </a:lstStyle>
          <a:p>
            <a:r>
              <a:rPr lang="en-US" dirty="0"/>
              <a:t>Lorem ipsum dolor sit </a:t>
            </a:r>
            <a:r>
              <a:rPr lang="en-US" dirty="0" err="1"/>
              <a:t>amet</a:t>
            </a:r>
            <a:r>
              <a:rPr lang="en-US" dirty="0"/>
              <a:t>, </a:t>
            </a:r>
            <a:r>
              <a:rPr lang="en-US" dirty="0" err="1"/>
              <a:t>consectetur</a:t>
            </a:r>
            <a:r>
              <a:rPr lang="en-US" dirty="0"/>
              <a:t> </a:t>
            </a:r>
            <a:r>
              <a:rPr lang="en-US" dirty="0" err="1"/>
              <a:t>adipiscing</a:t>
            </a:r>
            <a:r>
              <a:rPr lang="en-US" dirty="0"/>
              <a:t> </a:t>
            </a:r>
            <a:r>
              <a:rPr lang="en-US" dirty="0" err="1"/>
              <a:t>elit</a:t>
            </a:r>
            <a:r>
              <a:rPr lang="en-US" dirty="0"/>
              <a:t>, </a:t>
            </a:r>
            <a:r>
              <a:rPr lang="en-US" dirty="0" err="1"/>
              <a:t>voluptate</a:t>
            </a:r>
            <a:r>
              <a:rPr lang="en-US" dirty="0"/>
              <a:t> </a:t>
            </a:r>
            <a:r>
              <a:rPr lang="en-US" dirty="0" err="1"/>
              <a:t>velit</a:t>
            </a:r>
            <a:r>
              <a:rPr lang="en-US" dirty="0"/>
              <a:t> </a:t>
            </a:r>
            <a:r>
              <a:rPr lang="en-US" dirty="0" err="1"/>
              <a:t>esse</a:t>
            </a:r>
            <a:r>
              <a:rPr lang="en-US" dirty="0"/>
              <a:t> </a:t>
            </a:r>
            <a:r>
              <a:rPr lang="en-US" dirty="0" err="1"/>
              <a:t>cillum</a:t>
            </a:r>
            <a:r>
              <a:rPr lang="en-US" dirty="0"/>
              <a:t> dolore </a:t>
            </a:r>
            <a:r>
              <a:rPr lang="en-US" dirty="0" err="1"/>
              <a:t>eu</a:t>
            </a:r>
            <a:r>
              <a:rPr lang="en-US" dirty="0"/>
              <a:t> </a:t>
            </a:r>
            <a:r>
              <a:rPr lang="en-US" dirty="0" err="1"/>
              <a:t>fugiat</a:t>
            </a:r>
            <a:r>
              <a:rPr lang="en-US" dirty="0"/>
              <a:t> </a:t>
            </a:r>
            <a:r>
              <a:rPr lang="en-US" dirty="0" err="1"/>
              <a:t>nulla</a:t>
            </a:r>
            <a:r>
              <a:rPr lang="en-US" dirty="0"/>
              <a:t> </a:t>
            </a:r>
            <a:r>
              <a:rPr lang="en-US" dirty="0" err="1"/>
              <a:t>pariatur</a:t>
            </a:r>
            <a:endParaRPr lang="en-US" dirty="0"/>
          </a:p>
        </p:txBody>
      </p:sp>
      <p:sp>
        <p:nvSpPr>
          <p:cNvPr id="34" name="Text Placeholder 12">
            <a:extLst>
              <a:ext uri="{FF2B5EF4-FFF2-40B4-BE49-F238E27FC236}">
                <a16:creationId xmlns:a16="http://schemas.microsoft.com/office/drawing/2014/main" id="{63CF2E27-1BD7-9E0F-772F-838E5698D438}"/>
              </a:ext>
            </a:extLst>
          </p:cNvPr>
          <p:cNvSpPr>
            <a:spLocks noGrp="1"/>
          </p:cNvSpPr>
          <p:nvPr>
            <p:ph type="body" sz="quarter" idx="36" hasCustomPrompt="1"/>
          </p:nvPr>
        </p:nvSpPr>
        <p:spPr>
          <a:xfrm>
            <a:off x="8289135" y="4051897"/>
            <a:ext cx="3537103" cy="1330108"/>
          </a:xfrm>
          <a:prstGeom prst="rect">
            <a:avLst/>
          </a:prstGeom>
        </p:spPr>
        <p:txBody>
          <a:bodyPr lIns="182880" tIns="182880" rIns="182880" bIns="182880" anchor="t">
            <a:spAutoFit/>
          </a:bodyPr>
          <a:lstStyle>
            <a:lvl1pPr marL="0" indent="-228600" algn="ctr">
              <a:lnSpc>
                <a:spcPct val="114000"/>
              </a:lnSpc>
              <a:spcBef>
                <a:spcPts val="1000"/>
              </a:spcBef>
              <a:buNone/>
              <a:defRPr sz="1400" b="0" i="0">
                <a:solidFill>
                  <a:schemeClr val="tx1"/>
                </a:solidFill>
                <a:latin typeface="Century Gothic" panose="020B0502020202020204" pitchFamily="34" charset="0"/>
              </a:defRPr>
            </a:lvl1pPr>
          </a:lstStyle>
          <a:p>
            <a:r>
              <a:rPr lang="en-US" dirty="0"/>
              <a:t>Lorem ipsum dolor sit </a:t>
            </a:r>
            <a:r>
              <a:rPr lang="en-US" dirty="0" err="1"/>
              <a:t>amet</a:t>
            </a:r>
            <a:r>
              <a:rPr lang="en-US" dirty="0"/>
              <a:t>, </a:t>
            </a:r>
            <a:r>
              <a:rPr lang="en-US" dirty="0" err="1"/>
              <a:t>consectetur</a:t>
            </a:r>
            <a:r>
              <a:rPr lang="en-US" dirty="0"/>
              <a:t> </a:t>
            </a:r>
            <a:r>
              <a:rPr lang="en-US" dirty="0" err="1"/>
              <a:t>adipiscing</a:t>
            </a:r>
            <a:r>
              <a:rPr lang="en-US" dirty="0"/>
              <a:t> </a:t>
            </a:r>
            <a:r>
              <a:rPr lang="en-US" dirty="0" err="1"/>
              <a:t>elit</a:t>
            </a:r>
            <a:r>
              <a:rPr lang="en-US" dirty="0"/>
              <a:t>, </a:t>
            </a:r>
            <a:r>
              <a:rPr lang="en-US" dirty="0" err="1"/>
              <a:t>voluptate</a:t>
            </a:r>
            <a:r>
              <a:rPr lang="en-US" dirty="0"/>
              <a:t> </a:t>
            </a:r>
            <a:r>
              <a:rPr lang="en-US" dirty="0" err="1"/>
              <a:t>velit</a:t>
            </a:r>
            <a:r>
              <a:rPr lang="en-US" dirty="0"/>
              <a:t> </a:t>
            </a:r>
            <a:r>
              <a:rPr lang="en-US" dirty="0" err="1"/>
              <a:t>esse</a:t>
            </a:r>
            <a:r>
              <a:rPr lang="en-US" dirty="0"/>
              <a:t> </a:t>
            </a:r>
            <a:r>
              <a:rPr lang="en-US" dirty="0" err="1"/>
              <a:t>cillum</a:t>
            </a:r>
            <a:r>
              <a:rPr lang="en-US" dirty="0"/>
              <a:t> dolore </a:t>
            </a:r>
            <a:r>
              <a:rPr lang="en-US" dirty="0" err="1"/>
              <a:t>eu</a:t>
            </a:r>
            <a:r>
              <a:rPr lang="en-US" dirty="0"/>
              <a:t> </a:t>
            </a:r>
            <a:r>
              <a:rPr lang="en-US" dirty="0" err="1"/>
              <a:t>fugiat</a:t>
            </a:r>
            <a:r>
              <a:rPr lang="en-US" dirty="0"/>
              <a:t> </a:t>
            </a:r>
            <a:r>
              <a:rPr lang="en-US" dirty="0" err="1"/>
              <a:t>nulla</a:t>
            </a:r>
            <a:r>
              <a:rPr lang="en-US" dirty="0"/>
              <a:t> </a:t>
            </a:r>
            <a:r>
              <a:rPr lang="en-US" dirty="0" err="1"/>
              <a:t>pariatur</a:t>
            </a:r>
            <a:endParaRPr lang="en-US" dirty="0"/>
          </a:p>
        </p:txBody>
      </p:sp>
      <p:sp>
        <p:nvSpPr>
          <p:cNvPr id="35" name="Text Placeholder 12">
            <a:extLst>
              <a:ext uri="{FF2B5EF4-FFF2-40B4-BE49-F238E27FC236}">
                <a16:creationId xmlns:a16="http://schemas.microsoft.com/office/drawing/2014/main" id="{9AAA117D-F209-88C2-26F1-7DF490ADA399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365758" y="3328229"/>
            <a:ext cx="3533153" cy="656462"/>
          </a:xfrm>
          <a:prstGeom prst="rect">
            <a:avLst/>
          </a:prstGeom>
        </p:spPr>
        <p:txBody>
          <a:bodyPr lIns="0" tIns="182880" rIns="0" bIns="182880" anchor="ctr">
            <a:spAutoFit/>
          </a:bodyPr>
          <a:lstStyle>
            <a:lvl1pPr marL="0" indent="-228600" algn="ctr">
              <a:lnSpc>
                <a:spcPct val="114000"/>
              </a:lnSpc>
              <a:spcBef>
                <a:spcPts val="1000"/>
              </a:spcBef>
              <a:buNone/>
              <a:defRPr sz="1800" b="1" i="0">
                <a:solidFill>
                  <a:schemeClr val="tx1"/>
                </a:solidFill>
                <a:latin typeface="Century Gothic" panose="020B0502020202020204" pitchFamily="34" charset="0"/>
              </a:defRPr>
            </a:lvl1pPr>
          </a:lstStyle>
          <a:p>
            <a:pPr lvl="0"/>
            <a:r>
              <a:rPr lang="en-US" dirty="0"/>
              <a:t>Section Heading</a:t>
            </a:r>
          </a:p>
        </p:txBody>
      </p:sp>
      <p:sp>
        <p:nvSpPr>
          <p:cNvPr id="36" name="Text Placeholder 12">
            <a:extLst>
              <a:ext uri="{FF2B5EF4-FFF2-40B4-BE49-F238E27FC236}">
                <a16:creationId xmlns:a16="http://schemas.microsoft.com/office/drawing/2014/main" id="{C4202145-5E9D-B0B0-2EAC-2BE61FCEF666}"/>
              </a:ext>
            </a:extLst>
          </p:cNvPr>
          <p:cNvSpPr>
            <a:spLocks noGrp="1"/>
          </p:cNvSpPr>
          <p:nvPr>
            <p:ph type="body" sz="quarter" idx="37" hasCustomPrompt="1"/>
          </p:nvPr>
        </p:nvSpPr>
        <p:spPr>
          <a:xfrm>
            <a:off x="4327447" y="3328229"/>
            <a:ext cx="3533153" cy="656462"/>
          </a:xfrm>
          <a:prstGeom prst="rect">
            <a:avLst/>
          </a:prstGeom>
        </p:spPr>
        <p:txBody>
          <a:bodyPr lIns="0" tIns="182880" rIns="0" bIns="182880" anchor="ctr">
            <a:spAutoFit/>
          </a:bodyPr>
          <a:lstStyle>
            <a:lvl1pPr marL="0" indent="-228600" algn="ctr">
              <a:lnSpc>
                <a:spcPct val="114000"/>
              </a:lnSpc>
              <a:spcBef>
                <a:spcPts val="1000"/>
              </a:spcBef>
              <a:buNone/>
              <a:defRPr sz="1800" b="1" i="0">
                <a:solidFill>
                  <a:schemeClr val="tx1"/>
                </a:solidFill>
                <a:latin typeface="Century Gothic" panose="020B0502020202020204" pitchFamily="34" charset="0"/>
              </a:defRPr>
            </a:lvl1pPr>
          </a:lstStyle>
          <a:p>
            <a:pPr lvl="0"/>
            <a:r>
              <a:rPr lang="en-US" dirty="0"/>
              <a:t>Section Heading</a:t>
            </a:r>
          </a:p>
        </p:txBody>
      </p:sp>
      <p:sp>
        <p:nvSpPr>
          <p:cNvPr id="37" name="Text Placeholder 12">
            <a:extLst>
              <a:ext uri="{FF2B5EF4-FFF2-40B4-BE49-F238E27FC236}">
                <a16:creationId xmlns:a16="http://schemas.microsoft.com/office/drawing/2014/main" id="{3C2FDDD1-EA80-07C0-23B7-A6518B633D52}"/>
              </a:ext>
            </a:extLst>
          </p:cNvPr>
          <p:cNvSpPr>
            <a:spLocks noGrp="1"/>
          </p:cNvSpPr>
          <p:nvPr>
            <p:ph type="body" sz="quarter" idx="38" hasCustomPrompt="1"/>
          </p:nvPr>
        </p:nvSpPr>
        <p:spPr>
          <a:xfrm>
            <a:off x="8293085" y="3328229"/>
            <a:ext cx="3533153" cy="656462"/>
          </a:xfrm>
          <a:prstGeom prst="rect">
            <a:avLst/>
          </a:prstGeom>
        </p:spPr>
        <p:txBody>
          <a:bodyPr lIns="0" tIns="182880" rIns="0" bIns="182880" anchor="ctr">
            <a:spAutoFit/>
          </a:bodyPr>
          <a:lstStyle>
            <a:lvl1pPr marL="0" indent="-228600" algn="ctr">
              <a:lnSpc>
                <a:spcPct val="114000"/>
              </a:lnSpc>
              <a:spcBef>
                <a:spcPts val="1000"/>
              </a:spcBef>
              <a:buNone/>
              <a:defRPr sz="1800" b="1" i="0">
                <a:solidFill>
                  <a:schemeClr val="tx1"/>
                </a:solidFill>
                <a:latin typeface="Century Gothic" panose="020B0502020202020204" pitchFamily="34" charset="0"/>
              </a:defRPr>
            </a:lvl1pPr>
          </a:lstStyle>
          <a:p>
            <a:pPr lvl="0"/>
            <a:r>
              <a:rPr lang="en-US" dirty="0"/>
              <a:t>Section Heading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77AA2CA-DA11-126A-46E9-C46E5375827D}"/>
              </a:ext>
            </a:extLst>
          </p:cNvPr>
          <p:cNvSpPr>
            <a:spLocks noGrp="1"/>
          </p:cNvSpPr>
          <p:nvPr>
            <p:ph type="sldNum" sz="quarter" idx="39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CE46CCC6-4865-8642-8023-BB3EC287616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21124519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Inverted_3 Section Spli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BDD0D34B-B7B9-0E4C-2623-E79ED5A7EDE3}"/>
              </a:ext>
            </a:extLst>
          </p:cNvPr>
          <p:cNvSpPr/>
          <p:nvPr userDrawn="1"/>
        </p:nvSpPr>
        <p:spPr>
          <a:xfrm>
            <a:off x="-1" y="-1"/>
            <a:ext cx="12192001" cy="6858001"/>
          </a:xfrm>
          <a:prstGeom prst="rect">
            <a:avLst/>
          </a:prstGeom>
          <a:solidFill>
            <a:srgbClr val="00644E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Graphic 2">
            <a:extLst>
              <a:ext uri="{FF2B5EF4-FFF2-40B4-BE49-F238E27FC236}">
                <a16:creationId xmlns:a16="http://schemas.microsoft.com/office/drawing/2014/main" id="{4DCD23F0-4BF5-1931-60C7-A8BC9A7B9F63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365760" y="6203651"/>
            <a:ext cx="1741974" cy="334995"/>
          </a:xfrm>
          <a:prstGeom prst="rect">
            <a:avLst/>
          </a:prstGeom>
        </p:spPr>
      </p:pic>
      <p:sp>
        <p:nvSpPr>
          <p:cNvPr id="5" name="Round Diagonal Corner Rectangle 4">
            <a:extLst>
              <a:ext uri="{FF2B5EF4-FFF2-40B4-BE49-F238E27FC236}">
                <a16:creationId xmlns:a16="http://schemas.microsoft.com/office/drawing/2014/main" id="{B680CB62-F5B3-60EC-A53C-E3549BEDE6FC}"/>
              </a:ext>
            </a:extLst>
          </p:cNvPr>
          <p:cNvSpPr/>
          <p:nvPr userDrawn="1"/>
        </p:nvSpPr>
        <p:spPr>
          <a:xfrm>
            <a:off x="365760" y="1719804"/>
            <a:ext cx="3537105" cy="2612051"/>
          </a:xfrm>
          <a:prstGeom prst="round2DiagRect">
            <a:avLst>
              <a:gd name="adj1" fmla="val 16667"/>
              <a:gd name="adj2" fmla="val 2624"/>
            </a:avLst>
          </a:prstGeom>
          <a:solidFill>
            <a:srgbClr val="063F3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Oval 6">
            <a:extLst>
              <a:ext uri="{FF2B5EF4-FFF2-40B4-BE49-F238E27FC236}">
                <a16:creationId xmlns:a16="http://schemas.microsoft.com/office/drawing/2014/main" id="{3E2E3272-1BFB-F4A0-89FE-D054CC8D1311}"/>
              </a:ext>
            </a:extLst>
          </p:cNvPr>
          <p:cNvSpPr/>
          <p:nvPr userDrawn="1"/>
        </p:nvSpPr>
        <p:spPr>
          <a:xfrm>
            <a:off x="1681062" y="1969592"/>
            <a:ext cx="914400" cy="914400"/>
          </a:xfrm>
          <a:prstGeom prst="ellipse">
            <a:avLst/>
          </a:prstGeom>
          <a:solidFill>
            <a:srgbClr val="008D6E"/>
          </a:solidFill>
          <a:ln>
            <a:solidFill>
              <a:srgbClr val="00644E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ounded Rectangle 9">
            <a:extLst>
              <a:ext uri="{FF2B5EF4-FFF2-40B4-BE49-F238E27FC236}">
                <a16:creationId xmlns:a16="http://schemas.microsoft.com/office/drawing/2014/main" id="{A0C0F127-554B-8D7D-3788-9860D5D60CC6}"/>
              </a:ext>
            </a:extLst>
          </p:cNvPr>
          <p:cNvSpPr/>
          <p:nvPr userDrawn="1"/>
        </p:nvSpPr>
        <p:spPr>
          <a:xfrm>
            <a:off x="4327447" y="1719804"/>
            <a:ext cx="3537105" cy="2612051"/>
          </a:xfrm>
          <a:prstGeom prst="roundRect">
            <a:avLst>
              <a:gd name="adj" fmla="val 15352"/>
            </a:avLst>
          </a:prstGeom>
          <a:solidFill>
            <a:srgbClr val="063F3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ound Diagonal Corner Rectangle 15">
            <a:extLst>
              <a:ext uri="{FF2B5EF4-FFF2-40B4-BE49-F238E27FC236}">
                <a16:creationId xmlns:a16="http://schemas.microsoft.com/office/drawing/2014/main" id="{07226079-3DF1-54BE-79E8-6F99EB245776}"/>
              </a:ext>
            </a:extLst>
          </p:cNvPr>
          <p:cNvSpPr/>
          <p:nvPr userDrawn="1"/>
        </p:nvSpPr>
        <p:spPr>
          <a:xfrm flipH="1">
            <a:off x="8289132" y="1719804"/>
            <a:ext cx="3537105" cy="2612051"/>
          </a:xfrm>
          <a:prstGeom prst="round2DiagRect">
            <a:avLst>
              <a:gd name="adj1" fmla="val 16667"/>
              <a:gd name="adj2" fmla="val 2624"/>
            </a:avLst>
          </a:prstGeom>
          <a:solidFill>
            <a:srgbClr val="063F3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Title 1">
            <a:extLst>
              <a:ext uri="{FF2B5EF4-FFF2-40B4-BE49-F238E27FC236}">
                <a16:creationId xmlns:a16="http://schemas.microsoft.com/office/drawing/2014/main" id="{8A801066-C868-B4D2-04D3-73AB807F154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69022" y="347577"/>
            <a:ext cx="11460479" cy="553998"/>
          </a:xfrm>
          <a:prstGeom prst="rect">
            <a:avLst/>
          </a:prstGeom>
        </p:spPr>
        <p:txBody>
          <a:bodyPr lIns="0" tIns="0" rIns="0" bIns="0" anchor="t">
            <a:spAutoFit/>
          </a:bodyPr>
          <a:lstStyle>
            <a:lvl1pPr>
              <a:lnSpc>
                <a:spcPct val="100000"/>
              </a:lnSpc>
              <a:defRPr sz="3600">
                <a:solidFill>
                  <a:schemeClr val="tx1"/>
                </a:solidFill>
              </a:defRPr>
            </a:lvl1pPr>
          </a:lstStyle>
          <a:p>
            <a:r>
              <a:rPr lang="en-US" b="1" dirty="0"/>
              <a:t>Heading Text</a:t>
            </a:r>
          </a:p>
        </p:txBody>
      </p:sp>
      <p:sp>
        <p:nvSpPr>
          <p:cNvPr id="23" name="Text Placeholder 1">
            <a:extLst>
              <a:ext uri="{FF2B5EF4-FFF2-40B4-BE49-F238E27FC236}">
                <a16:creationId xmlns:a16="http://schemas.microsoft.com/office/drawing/2014/main" id="{BE1A44FD-7C03-E441-2B2B-1B5CFD2458E3}"/>
              </a:ext>
            </a:extLst>
          </p:cNvPr>
          <p:cNvSpPr>
            <a:spLocks noGrp="1"/>
          </p:cNvSpPr>
          <p:nvPr>
            <p:ph type="body" sz="quarter" idx="34" hasCustomPrompt="1"/>
          </p:nvPr>
        </p:nvSpPr>
        <p:spPr>
          <a:xfrm>
            <a:off x="365759" y="1061404"/>
            <a:ext cx="11460479" cy="288028"/>
          </a:xfrm>
          <a:prstGeom prst="rect">
            <a:avLst/>
          </a:prstGeom>
        </p:spPr>
        <p:txBody>
          <a:bodyPr lIns="0" tIns="0" rIns="0" bIns="0">
            <a:spAutoFit/>
          </a:bodyPr>
          <a:lstStyle>
            <a:lvl1pPr marL="0" indent="-228600">
              <a:lnSpc>
                <a:spcPct val="114000"/>
              </a:lnSpc>
              <a:spcBef>
                <a:spcPts val="1000"/>
              </a:spcBef>
              <a:buNone/>
              <a:defRPr sz="1800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Subheading Text</a:t>
            </a:r>
          </a:p>
        </p:txBody>
      </p:sp>
      <p:sp>
        <p:nvSpPr>
          <p:cNvPr id="25" name="Oval 24">
            <a:extLst>
              <a:ext uri="{FF2B5EF4-FFF2-40B4-BE49-F238E27FC236}">
                <a16:creationId xmlns:a16="http://schemas.microsoft.com/office/drawing/2014/main" id="{444D013D-0AB9-10EE-A602-7DC23042D7FA}"/>
              </a:ext>
            </a:extLst>
          </p:cNvPr>
          <p:cNvSpPr/>
          <p:nvPr userDrawn="1"/>
        </p:nvSpPr>
        <p:spPr>
          <a:xfrm>
            <a:off x="5638800" y="1969592"/>
            <a:ext cx="914400" cy="914400"/>
          </a:xfrm>
          <a:prstGeom prst="ellipse">
            <a:avLst/>
          </a:prstGeom>
          <a:solidFill>
            <a:srgbClr val="008D6E"/>
          </a:solidFill>
          <a:ln>
            <a:solidFill>
              <a:srgbClr val="00644E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8" name="Oval 27">
            <a:extLst>
              <a:ext uri="{FF2B5EF4-FFF2-40B4-BE49-F238E27FC236}">
                <a16:creationId xmlns:a16="http://schemas.microsoft.com/office/drawing/2014/main" id="{3E813898-C809-61E7-173B-8EE2B32AD443}"/>
              </a:ext>
            </a:extLst>
          </p:cNvPr>
          <p:cNvSpPr/>
          <p:nvPr userDrawn="1"/>
        </p:nvSpPr>
        <p:spPr>
          <a:xfrm>
            <a:off x="9604436" y="1969592"/>
            <a:ext cx="914400" cy="914400"/>
          </a:xfrm>
          <a:prstGeom prst="ellipse">
            <a:avLst/>
          </a:prstGeom>
          <a:solidFill>
            <a:srgbClr val="008D6E"/>
          </a:solidFill>
          <a:ln>
            <a:solidFill>
              <a:srgbClr val="00644E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ound Diagonal Corner Rectangle 11">
            <a:extLst>
              <a:ext uri="{FF2B5EF4-FFF2-40B4-BE49-F238E27FC236}">
                <a16:creationId xmlns:a16="http://schemas.microsoft.com/office/drawing/2014/main" id="{3EED9DBB-6B58-9AF7-9BA0-2153DF32FFA8}"/>
              </a:ext>
            </a:extLst>
          </p:cNvPr>
          <p:cNvSpPr/>
          <p:nvPr userDrawn="1"/>
        </p:nvSpPr>
        <p:spPr>
          <a:xfrm flipH="1">
            <a:off x="365760" y="4755788"/>
            <a:ext cx="3537105" cy="1128509"/>
          </a:xfrm>
          <a:prstGeom prst="round2DiagRect">
            <a:avLst>
              <a:gd name="adj1" fmla="val 23215"/>
              <a:gd name="adj2" fmla="val 7535"/>
            </a:avLst>
          </a:prstGeom>
          <a:solidFill>
            <a:srgbClr val="00514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Oval 1">
            <a:extLst>
              <a:ext uri="{FF2B5EF4-FFF2-40B4-BE49-F238E27FC236}">
                <a16:creationId xmlns:a16="http://schemas.microsoft.com/office/drawing/2014/main" id="{C00F8A47-2D46-9B0F-A0B1-BF421FD849FC}"/>
              </a:ext>
            </a:extLst>
          </p:cNvPr>
          <p:cNvSpPr/>
          <p:nvPr userDrawn="1"/>
        </p:nvSpPr>
        <p:spPr>
          <a:xfrm>
            <a:off x="1681062" y="4086621"/>
            <a:ext cx="914400" cy="914400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ounded Rectangle 12">
            <a:extLst>
              <a:ext uri="{FF2B5EF4-FFF2-40B4-BE49-F238E27FC236}">
                <a16:creationId xmlns:a16="http://schemas.microsoft.com/office/drawing/2014/main" id="{51877756-F15D-F89C-EECD-06E298C8D68F}"/>
              </a:ext>
            </a:extLst>
          </p:cNvPr>
          <p:cNvSpPr/>
          <p:nvPr userDrawn="1"/>
        </p:nvSpPr>
        <p:spPr>
          <a:xfrm>
            <a:off x="4328160" y="4755788"/>
            <a:ext cx="3537105" cy="1128509"/>
          </a:xfrm>
          <a:prstGeom prst="roundRect">
            <a:avLst>
              <a:gd name="adj" fmla="val 28125"/>
            </a:avLst>
          </a:prstGeom>
          <a:solidFill>
            <a:srgbClr val="00514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ound Diagonal Corner Rectangle 13">
            <a:extLst>
              <a:ext uri="{FF2B5EF4-FFF2-40B4-BE49-F238E27FC236}">
                <a16:creationId xmlns:a16="http://schemas.microsoft.com/office/drawing/2014/main" id="{C847DCBD-6B0C-CF45-92E1-790903726D64}"/>
              </a:ext>
            </a:extLst>
          </p:cNvPr>
          <p:cNvSpPr/>
          <p:nvPr userDrawn="1"/>
        </p:nvSpPr>
        <p:spPr>
          <a:xfrm>
            <a:off x="8290560" y="4755788"/>
            <a:ext cx="3537105" cy="1128509"/>
          </a:xfrm>
          <a:prstGeom prst="round2DiagRect">
            <a:avLst>
              <a:gd name="adj1" fmla="val 27307"/>
              <a:gd name="adj2" fmla="val 6716"/>
            </a:avLst>
          </a:prstGeom>
          <a:solidFill>
            <a:srgbClr val="00514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Oval 14">
            <a:extLst>
              <a:ext uri="{FF2B5EF4-FFF2-40B4-BE49-F238E27FC236}">
                <a16:creationId xmlns:a16="http://schemas.microsoft.com/office/drawing/2014/main" id="{F5F218E6-495B-0042-7F37-4BF2C2D386B2}"/>
              </a:ext>
            </a:extLst>
          </p:cNvPr>
          <p:cNvSpPr/>
          <p:nvPr userDrawn="1"/>
        </p:nvSpPr>
        <p:spPr>
          <a:xfrm>
            <a:off x="5642061" y="4086621"/>
            <a:ext cx="914400" cy="914400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Oval 16">
            <a:extLst>
              <a:ext uri="{FF2B5EF4-FFF2-40B4-BE49-F238E27FC236}">
                <a16:creationId xmlns:a16="http://schemas.microsoft.com/office/drawing/2014/main" id="{F8752554-75A6-A17D-FADD-4ABB15B0130D}"/>
              </a:ext>
            </a:extLst>
          </p:cNvPr>
          <p:cNvSpPr/>
          <p:nvPr userDrawn="1"/>
        </p:nvSpPr>
        <p:spPr>
          <a:xfrm>
            <a:off x="9604436" y="4086621"/>
            <a:ext cx="914400" cy="914400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1" name="Down Arrow 30">
            <a:extLst>
              <a:ext uri="{FF2B5EF4-FFF2-40B4-BE49-F238E27FC236}">
                <a16:creationId xmlns:a16="http://schemas.microsoft.com/office/drawing/2014/main" id="{5D7EE8A2-3071-170C-0C0B-8ED2A064BF98}"/>
              </a:ext>
            </a:extLst>
          </p:cNvPr>
          <p:cNvSpPr/>
          <p:nvPr userDrawn="1"/>
        </p:nvSpPr>
        <p:spPr>
          <a:xfrm>
            <a:off x="1814967" y="4310839"/>
            <a:ext cx="646589" cy="549094"/>
          </a:xfrm>
          <a:prstGeom prst="downArrow">
            <a:avLst/>
          </a:prstGeom>
          <a:solidFill>
            <a:srgbClr val="063F3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2" name="Down Arrow 31">
            <a:extLst>
              <a:ext uri="{FF2B5EF4-FFF2-40B4-BE49-F238E27FC236}">
                <a16:creationId xmlns:a16="http://schemas.microsoft.com/office/drawing/2014/main" id="{D16F49EC-A27C-EC90-575C-385A8F5EB6D8}"/>
              </a:ext>
            </a:extLst>
          </p:cNvPr>
          <p:cNvSpPr/>
          <p:nvPr userDrawn="1"/>
        </p:nvSpPr>
        <p:spPr>
          <a:xfrm>
            <a:off x="5781585" y="4310839"/>
            <a:ext cx="646589" cy="549094"/>
          </a:xfrm>
          <a:prstGeom prst="downArrow">
            <a:avLst/>
          </a:prstGeom>
          <a:solidFill>
            <a:srgbClr val="063F3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3" name="Down Arrow 32">
            <a:extLst>
              <a:ext uri="{FF2B5EF4-FFF2-40B4-BE49-F238E27FC236}">
                <a16:creationId xmlns:a16="http://schemas.microsoft.com/office/drawing/2014/main" id="{2EE77471-387C-4BDD-6879-0DFCBD7796F7}"/>
              </a:ext>
            </a:extLst>
          </p:cNvPr>
          <p:cNvSpPr/>
          <p:nvPr userDrawn="1"/>
        </p:nvSpPr>
        <p:spPr>
          <a:xfrm>
            <a:off x="9734389" y="4310839"/>
            <a:ext cx="646589" cy="549094"/>
          </a:xfrm>
          <a:prstGeom prst="downArrow">
            <a:avLst/>
          </a:prstGeom>
          <a:solidFill>
            <a:srgbClr val="063F3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5" name="Text Placeholder 12">
            <a:extLst>
              <a:ext uri="{FF2B5EF4-FFF2-40B4-BE49-F238E27FC236}">
                <a16:creationId xmlns:a16="http://schemas.microsoft.com/office/drawing/2014/main" id="{6AA178A2-AFF5-1AF0-9ADF-BC5128D49599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365758" y="3100381"/>
            <a:ext cx="3533153" cy="656462"/>
          </a:xfrm>
          <a:prstGeom prst="rect">
            <a:avLst/>
          </a:prstGeom>
        </p:spPr>
        <p:txBody>
          <a:bodyPr lIns="0" tIns="182880" rIns="0" bIns="182880" anchor="ctr">
            <a:spAutoFit/>
          </a:bodyPr>
          <a:lstStyle>
            <a:lvl1pPr marL="0" indent="-228600" algn="ctr">
              <a:lnSpc>
                <a:spcPct val="114000"/>
              </a:lnSpc>
              <a:spcBef>
                <a:spcPts val="1000"/>
              </a:spcBef>
              <a:buNone/>
              <a:defRPr sz="1800" b="1" i="0">
                <a:solidFill>
                  <a:schemeClr val="tx1"/>
                </a:solidFill>
                <a:latin typeface="Century Gothic" panose="020B0502020202020204" pitchFamily="34" charset="0"/>
              </a:defRPr>
            </a:lvl1pPr>
          </a:lstStyle>
          <a:p>
            <a:pPr lvl="0"/>
            <a:r>
              <a:rPr lang="en-US" dirty="0"/>
              <a:t>Section Heading</a:t>
            </a:r>
          </a:p>
        </p:txBody>
      </p:sp>
      <p:sp>
        <p:nvSpPr>
          <p:cNvPr id="36" name="Text Placeholder 12">
            <a:extLst>
              <a:ext uri="{FF2B5EF4-FFF2-40B4-BE49-F238E27FC236}">
                <a16:creationId xmlns:a16="http://schemas.microsoft.com/office/drawing/2014/main" id="{90474294-60D6-4A33-283F-2C4B711E5DC1}"/>
              </a:ext>
            </a:extLst>
          </p:cNvPr>
          <p:cNvSpPr>
            <a:spLocks noGrp="1"/>
          </p:cNvSpPr>
          <p:nvPr>
            <p:ph type="body" sz="quarter" idx="35" hasCustomPrompt="1"/>
          </p:nvPr>
        </p:nvSpPr>
        <p:spPr>
          <a:xfrm>
            <a:off x="4327449" y="3100381"/>
            <a:ext cx="3533153" cy="656462"/>
          </a:xfrm>
          <a:prstGeom prst="rect">
            <a:avLst/>
          </a:prstGeom>
        </p:spPr>
        <p:txBody>
          <a:bodyPr lIns="0" tIns="182880" rIns="0" bIns="182880" anchor="ctr">
            <a:spAutoFit/>
          </a:bodyPr>
          <a:lstStyle>
            <a:lvl1pPr marL="0" indent="-228600" algn="ctr">
              <a:lnSpc>
                <a:spcPct val="114000"/>
              </a:lnSpc>
              <a:spcBef>
                <a:spcPts val="1000"/>
              </a:spcBef>
              <a:buNone/>
              <a:defRPr sz="1800" b="1" i="0">
                <a:solidFill>
                  <a:schemeClr val="tx1"/>
                </a:solidFill>
                <a:latin typeface="Century Gothic" panose="020B0502020202020204" pitchFamily="34" charset="0"/>
              </a:defRPr>
            </a:lvl1pPr>
          </a:lstStyle>
          <a:p>
            <a:pPr lvl="0"/>
            <a:r>
              <a:rPr lang="en-US" dirty="0"/>
              <a:t>Section Heading</a:t>
            </a:r>
          </a:p>
        </p:txBody>
      </p:sp>
      <p:sp>
        <p:nvSpPr>
          <p:cNvPr id="37" name="Text Placeholder 12">
            <a:extLst>
              <a:ext uri="{FF2B5EF4-FFF2-40B4-BE49-F238E27FC236}">
                <a16:creationId xmlns:a16="http://schemas.microsoft.com/office/drawing/2014/main" id="{36363045-6ABD-28DE-FA7C-B86BDB168931}"/>
              </a:ext>
            </a:extLst>
          </p:cNvPr>
          <p:cNvSpPr>
            <a:spLocks noGrp="1"/>
          </p:cNvSpPr>
          <p:nvPr>
            <p:ph type="body" sz="quarter" idx="36" hasCustomPrompt="1"/>
          </p:nvPr>
        </p:nvSpPr>
        <p:spPr>
          <a:xfrm>
            <a:off x="8285182" y="3100381"/>
            <a:ext cx="3533153" cy="656462"/>
          </a:xfrm>
          <a:prstGeom prst="rect">
            <a:avLst/>
          </a:prstGeom>
        </p:spPr>
        <p:txBody>
          <a:bodyPr lIns="0" tIns="182880" rIns="0" bIns="182880" anchor="ctr">
            <a:spAutoFit/>
          </a:bodyPr>
          <a:lstStyle>
            <a:lvl1pPr marL="0" indent="-228600" algn="ctr">
              <a:lnSpc>
                <a:spcPct val="114000"/>
              </a:lnSpc>
              <a:spcBef>
                <a:spcPts val="1000"/>
              </a:spcBef>
              <a:buNone/>
              <a:defRPr sz="1800" b="1" i="0">
                <a:solidFill>
                  <a:schemeClr val="tx1"/>
                </a:solidFill>
                <a:latin typeface="Century Gothic" panose="020B0502020202020204" pitchFamily="34" charset="0"/>
              </a:defRPr>
            </a:lvl1pPr>
          </a:lstStyle>
          <a:p>
            <a:pPr lvl="0"/>
            <a:r>
              <a:rPr lang="en-US" dirty="0"/>
              <a:t>Section Heading</a:t>
            </a:r>
          </a:p>
        </p:txBody>
      </p:sp>
      <p:sp>
        <p:nvSpPr>
          <p:cNvPr id="38" name="Text Placeholder 12">
            <a:extLst>
              <a:ext uri="{FF2B5EF4-FFF2-40B4-BE49-F238E27FC236}">
                <a16:creationId xmlns:a16="http://schemas.microsoft.com/office/drawing/2014/main" id="{5640C610-0672-5F26-8797-401646750CA8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361809" y="5150365"/>
            <a:ext cx="3537103" cy="613053"/>
          </a:xfrm>
          <a:prstGeom prst="rect">
            <a:avLst/>
          </a:prstGeom>
        </p:spPr>
        <p:txBody>
          <a:bodyPr lIns="91440" tIns="0" rIns="91440" bIns="0" anchor="ctr">
            <a:spAutoFit/>
          </a:bodyPr>
          <a:lstStyle>
            <a:lvl1pPr marL="0" indent="-228600" algn="ctr">
              <a:lnSpc>
                <a:spcPct val="114000"/>
              </a:lnSpc>
              <a:spcBef>
                <a:spcPts val="1000"/>
              </a:spcBef>
              <a:buNone/>
              <a:defRPr sz="1200" b="0" i="0">
                <a:solidFill>
                  <a:schemeClr val="tx1"/>
                </a:solidFill>
                <a:latin typeface="Century Gothic" panose="020B0502020202020204" pitchFamily="34" charset="0"/>
              </a:defRPr>
            </a:lvl1pPr>
          </a:lstStyle>
          <a:p>
            <a:r>
              <a:rPr lang="en-US" dirty="0"/>
              <a:t>Lorem ipsum dolor sit </a:t>
            </a:r>
            <a:r>
              <a:rPr lang="en-US" dirty="0" err="1"/>
              <a:t>amet</a:t>
            </a:r>
            <a:r>
              <a:rPr lang="en-US" dirty="0"/>
              <a:t>, </a:t>
            </a:r>
            <a:r>
              <a:rPr lang="en-US" dirty="0" err="1"/>
              <a:t>consectetur</a:t>
            </a:r>
            <a:r>
              <a:rPr lang="en-US" dirty="0"/>
              <a:t> </a:t>
            </a:r>
            <a:r>
              <a:rPr lang="en-US" dirty="0" err="1"/>
              <a:t>adipiscing</a:t>
            </a:r>
            <a:r>
              <a:rPr lang="en-US" dirty="0"/>
              <a:t> </a:t>
            </a:r>
            <a:r>
              <a:rPr lang="en-US" dirty="0" err="1"/>
              <a:t>elit</a:t>
            </a:r>
            <a:r>
              <a:rPr lang="en-US" dirty="0"/>
              <a:t>, </a:t>
            </a:r>
            <a:r>
              <a:rPr lang="en-US" dirty="0" err="1"/>
              <a:t>voluptate</a:t>
            </a:r>
            <a:r>
              <a:rPr lang="en-US" dirty="0"/>
              <a:t> </a:t>
            </a:r>
            <a:r>
              <a:rPr lang="en-US" dirty="0" err="1"/>
              <a:t>velit</a:t>
            </a:r>
            <a:r>
              <a:rPr lang="en-US" dirty="0"/>
              <a:t> </a:t>
            </a:r>
            <a:r>
              <a:rPr lang="en-US" dirty="0" err="1"/>
              <a:t>esse</a:t>
            </a:r>
            <a:r>
              <a:rPr lang="en-US" dirty="0"/>
              <a:t> </a:t>
            </a:r>
            <a:r>
              <a:rPr lang="en-US" dirty="0" err="1"/>
              <a:t>cillum</a:t>
            </a:r>
            <a:r>
              <a:rPr lang="en-US" dirty="0"/>
              <a:t> dolore</a:t>
            </a:r>
          </a:p>
        </p:txBody>
      </p:sp>
      <p:sp>
        <p:nvSpPr>
          <p:cNvPr id="39" name="Text Placeholder 12">
            <a:extLst>
              <a:ext uri="{FF2B5EF4-FFF2-40B4-BE49-F238E27FC236}">
                <a16:creationId xmlns:a16="http://schemas.microsoft.com/office/drawing/2014/main" id="{E62001F6-92FE-7A13-ABBC-D0724275DBD1}"/>
              </a:ext>
            </a:extLst>
          </p:cNvPr>
          <p:cNvSpPr>
            <a:spLocks noGrp="1"/>
          </p:cNvSpPr>
          <p:nvPr>
            <p:ph type="body" sz="quarter" idx="37" hasCustomPrompt="1"/>
          </p:nvPr>
        </p:nvSpPr>
        <p:spPr>
          <a:xfrm>
            <a:off x="4333445" y="5150365"/>
            <a:ext cx="3537103" cy="613053"/>
          </a:xfrm>
          <a:prstGeom prst="rect">
            <a:avLst/>
          </a:prstGeom>
        </p:spPr>
        <p:txBody>
          <a:bodyPr lIns="91440" tIns="0" rIns="91440" bIns="0" anchor="ctr">
            <a:spAutoFit/>
          </a:bodyPr>
          <a:lstStyle>
            <a:lvl1pPr marL="0" indent="-228600" algn="ctr">
              <a:lnSpc>
                <a:spcPct val="114000"/>
              </a:lnSpc>
              <a:spcBef>
                <a:spcPts val="1000"/>
              </a:spcBef>
              <a:buNone/>
              <a:defRPr sz="1200" b="0" i="0">
                <a:solidFill>
                  <a:schemeClr val="tx1"/>
                </a:solidFill>
                <a:latin typeface="Century Gothic" panose="020B0502020202020204" pitchFamily="34" charset="0"/>
              </a:defRPr>
            </a:lvl1pPr>
          </a:lstStyle>
          <a:p>
            <a:r>
              <a:rPr lang="en-US" dirty="0"/>
              <a:t>Lorem ipsum dolor sit </a:t>
            </a:r>
            <a:r>
              <a:rPr lang="en-US" dirty="0" err="1"/>
              <a:t>amet</a:t>
            </a:r>
            <a:r>
              <a:rPr lang="en-US" dirty="0"/>
              <a:t>, </a:t>
            </a:r>
            <a:r>
              <a:rPr lang="en-US" dirty="0" err="1"/>
              <a:t>consectetur</a:t>
            </a:r>
            <a:r>
              <a:rPr lang="en-US" dirty="0"/>
              <a:t> </a:t>
            </a:r>
            <a:r>
              <a:rPr lang="en-US" dirty="0" err="1"/>
              <a:t>adipiscing</a:t>
            </a:r>
            <a:r>
              <a:rPr lang="en-US" dirty="0"/>
              <a:t> </a:t>
            </a:r>
            <a:r>
              <a:rPr lang="en-US" dirty="0" err="1"/>
              <a:t>elit</a:t>
            </a:r>
            <a:r>
              <a:rPr lang="en-US" dirty="0"/>
              <a:t>, </a:t>
            </a:r>
            <a:r>
              <a:rPr lang="en-US" dirty="0" err="1"/>
              <a:t>voluptate</a:t>
            </a:r>
            <a:r>
              <a:rPr lang="en-US" dirty="0"/>
              <a:t> </a:t>
            </a:r>
            <a:r>
              <a:rPr lang="en-US" dirty="0" err="1"/>
              <a:t>velit</a:t>
            </a:r>
            <a:r>
              <a:rPr lang="en-US" dirty="0"/>
              <a:t> </a:t>
            </a:r>
            <a:r>
              <a:rPr lang="en-US" dirty="0" err="1"/>
              <a:t>esse</a:t>
            </a:r>
            <a:r>
              <a:rPr lang="en-US" dirty="0"/>
              <a:t> </a:t>
            </a:r>
            <a:r>
              <a:rPr lang="en-US" dirty="0" err="1"/>
              <a:t>cillum</a:t>
            </a:r>
            <a:r>
              <a:rPr lang="en-US" dirty="0"/>
              <a:t> dolore</a:t>
            </a:r>
          </a:p>
        </p:txBody>
      </p:sp>
      <p:sp>
        <p:nvSpPr>
          <p:cNvPr id="40" name="Text Placeholder 12">
            <a:extLst>
              <a:ext uri="{FF2B5EF4-FFF2-40B4-BE49-F238E27FC236}">
                <a16:creationId xmlns:a16="http://schemas.microsoft.com/office/drawing/2014/main" id="{F75C5349-9AE7-429A-2C35-4A3AC086CF5F}"/>
              </a:ext>
            </a:extLst>
          </p:cNvPr>
          <p:cNvSpPr>
            <a:spLocks noGrp="1"/>
          </p:cNvSpPr>
          <p:nvPr>
            <p:ph type="body" sz="quarter" idx="38" hasCustomPrompt="1"/>
          </p:nvPr>
        </p:nvSpPr>
        <p:spPr>
          <a:xfrm>
            <a:off x="8295843" y="5150365"/>
            <a:ext cx="3537103" cy="613053"/>
          </a:xfrm>
          <a:prstGeom prst="rect">
            <a:avLst/>
          </a:prstGeom>
        </p:spPr>
        <p:txBody>
          <a:bodyPr lIns="91440" tIns="0" rIns="91440" bIns="0" anchor="ctr">
            <a:spAutoFit/>
          </a:bodyPr>
          <a:lstStyle>
            <a:lvl1pPr marL="0" indent="-228600" algn="ctr">
              <a:lnSpc>
                <a:spcPct val="114000"/>
              </a:lnSpc>
              <a:spcBef>
                <a:spcPts val="1000"/>
              </a:spcBef>
              <a:buNone/>
              <a:defRPr sz="1200" b="0" i="0">
                <a:solidFill>
                  <a:schemeClr val="tx1"/>
                </a:solidFill>
                <a:latin typeface="Century Gothic" panose="020B0502020202020204" pitchFamily="34" charset="0"/>
              </a:defRPr>
            </a:lvl1pPr>
          </a:lstStyle>
          <a:p>
            <a:r>
              <a:rPr lang="en-US" dirty="0"/>
              <a:t>Lorem ipsum dolor sit </a:t>
            </a:r>
            <a:r>
              <a:rPr lang="en-US" dirty="0" err="1"/>
              <a:t>amet</a:t>
            </a:r>
            <a:r>
              <a:rPr lang="en-US" dirty="0"/>
              <a:t>, </a:t>
            </a:r>
            <a:r>
              <a:rPr lang="en-US" dirty="0" err="1"/>
              <a:t>consectetur</a:t>
            </a:r>
            <a:r>
              <a:rPr lang="en-US" dirty="0"/>
              <a:t> </a:t>
            </a:r>
            <a:r>
              <a:rPr lang="en-US" dirty="0" err="1"/>
              <a:t>adipiscing</a:t>
            </a:r>
            <a:r>
              <a:rPr lang="en-US" dirty="0"/>
              <a:t> </a:t>
            </a:r>
            <a:r>
              <a:rPr lang="en-US" dirty="0" err="1"/>
              <a:t>elit</a:t>
            </a:r>
            <a:r>
              <a:rPr lang="en-US" dirty="0"/>
              <a:t>, </a:t>
            </a:r>
            <a:r>
              <a:rPr lang="en-US" dirty="0" err="1"/>
              <a:t>voluptate</a:t>
            </a:r>
            <a:r>
              <a:rPr lang="en-US" dirty="0"/>
              <a:t> </a:t>
            </a:r>
            <a:r>
              <a:rPr lang="en-US" dirty="0" err="1"/>
              <a:t>velit</a:t>
            </a:r>
            <a:r>
              <a:rPr lang="en-US" dirty="0"/>
              <a:t> </a:t>
            </a:r>
            <a:r>
              <a:rPr lang="en-US" dirty="0" err="1"/>
              <a:t>esse</a:t>
            </a:r>
            <a:r>
              <a:rPr lang="en-US" dirty="0"/>
              <a:t> </a:t>
            </a:r>
            <a:r>
              <a:rPr lang="en-US" dirty="0" err="1"/>
              <a:t>cillum</a:t>
            </a:r>
            <a:r>
              <a:rPr lang="en-US" dirty="0"/>
              <a:t> dolore</a:t>
            </a:r>
          </a:p>
        </p:txBody>
      </p:sp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07D7F849-16C7-5EA4-4267-C06CB35C98C3}"/>
              </a:ext>
            </a:extLst>
          </p:cNvPr>
          <p:cNvSpPr>
            <a:spLocks noGrp="1"/>
          </p:cNvSpPr>
          <p:nvPr>
            <p:ph type="sldNum" sz="quarter" idx="39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CE46CCC6-4865-8642-8023-BB3EC287616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9407724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Inverted_4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BDD0D34B-B7B9-0E4C-2623-E79ED5A7EDE3}"/>
              </a:ext>
            </a:extLst>
          </p:cNvPr>
          <p:cNvSpPr/>
          <p:nvPr userDrawn="1"/>
        </p:nvSpPr>
        <p:spPr>
          <a:xfrm>
            <a:off x="-1" y="-1"/>
            <a:ext cx="12192001" cy="6858001"/>
          </a:xfrm>
          <a:prstGeom prst="rect">
            <a:avLst/>
          </a:prstGeom>
          <a:solidFill>
            <a:srgbClr val="00644E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Graphic 2">
            <a:extLst>
              <a:ext uri="{FF2B5EF4-FFF2-40B4-BE49-F238E27FC236}">
                <a16:creationId xmlns:a16="http://schemas.microsoft.com/office/drawing/2014/main" id="{4DCD23F0-4BF5-1931-60C7-A8BC9A7B9F63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365760" y="6203651"/>
            <a:ext cx="1741974" cy="334995"/>
          </a:xfrm>
          <a:prstGeom prst="rect">
            <a:avLst/>
          </a:prstGeom>
        </p:spPr>
      </p:pic>
      <p:sp>
        <p:nvSpPr>
          <p:cNvPr id="22" name="Title 1">
            <a:extLst>
              <a:ext uri="{FF2B5EF4-FFF2-40B4-BE49-F238E27FC236}">
                <a16:creationId xmlns:a16="http://schemas.microsoft.com/office/drawing/2014/main" id="{8A801066-C868-B4D2-04D3-73AB807F154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69022" y="347577"/>
            <a:ext cx="11460479" cy="553998"/>
          </a:xfrm>
          <a:prstGeom prst="rect">
            <a:avLst/>
          </a:prstGeom>
        </p:spPr>
        <p:txBody>
          <a:bodyPr lIns="0" tIns="0" rIns="0" bIns="0" anchor="t">
            <a:spAutoFit/>
          </a:bodyPr>
          <a:lstStyle>
            <a:lvl1pPr>
              <a:lnSpc>
                <a:spcPct val="100000"/>
              </a:lnSpc>
              <a:defRPr sz="3600">
                <a:solidFill>
                  <a:schemeClr val="tx1"/>
                </a:solidFill>
              </a:defRPr>
            </a:lvl1pPr>
          </a:lstStyle>
          <a:p>
            <a:r>
              <a:rPr lang="en-US" b="1" dirty="0"/>
              <a:t>Heading Text</a:t>
            </a:r>
          </a:p>
        </p:txBody>
      </p:sp>
      <p:sp>
        <p:nvSpPr>
          <p:cNvPr id="23" name="Text Placeholder 1">
            <a:extLst>
              <a:ext uri="{FF2B5EF4-FFF2-40B4-BE49-F238E27FC236}">
                <a16:creationId xmlns:a16="http://schemas.microsoft.com/office/drawing/2014/main" id="{BE1A44FD-7C03-E441-2B2B-1B5CFD2458E3}"/>
              </a:ext>
            </a:extLst>
          </p:cNvPr>
          <p:cNvSpPr>
            <a:spLocks noGrp="1"/>
          </p:cNvSpPr>
          <p:nvPr>
            <p:ph type="body" sz="quarter" idx="34" hasCustomPrompt="1"/>
          </p:nvPr>
        </p:nvSpPr>
        <p:spPr>
          <a:xfrm>
            <a:off x="365759" y="1061404"/>
            <a:ext cx="11460479" cy="288028"/>
          </a:xfrm>
          <a:prstGeom prst="rect">
            <a:avLst/>
          </a:prstGeom>
        </p:spPr>
        <p:txBody>
          <a:bodyPr lIns="0" tIns="0" rIns="0" bIns="0">
            <a:spAutoFit/>
          </a:bodyPr>
          <a:lstStyle>
            <a:lvl1pPr marL="0" indent="-228600">
              <a:lnSpc>
                <a:spcPct val="114000"/>
              </a:lnSpc>
              <a:spcBef>
                <a:spcPts val="1000"/>
              </a:spcBef>
              <a:buNone/>
              <a:defRPr sz="1800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Subheading Text</a:t>
            </a:r>
          </a:p>
        </p:txBody>
      </p:sp>
      <p:sp>
        <p:nvSpPr>
          <p:cNvPr id="2" name="Round Diagonal Corner Rectangle 1">
            <a:extLst>
              <a:ext uri="{FF2B5EF4-FFF2-40B4-BE49-F238E27FC236}">
                <a16:creationId xmlns:a16="http://schemas.microsoft.com/office/drawing/2014/main" id="{D64BB924-93EC-E37F-E766-356A44B2728F}"/>
              </a:ext>
            </a:extLst>
          </p:cNvPr>
          <p:cNvSpPr/>
          <p:nvPr userDrawn="1"/>
        </p:nvSpPr>
        <p:spPr>
          <a:xfrm>
            <a:off x="365761" y="2152185"/>
            <a:ext cx="2549912" cy="3770633"/>
          </a:xfrm>
          <a:prstGeom prst="round2DiagRect">
            <a:avLst>
              <a:gd name="adj1" fmla="val 16667"/>
              <a:gd name="adj2" fmla="val 2624"/>
            </a:avLst>
          </a:prstGeom>
          <a:solidFill>
            <a:srgbClr val="063F3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Oval 5">
            <a:extLst>
              <a:ext uri="{FF2B5EF4-FFF2-40B4-BE49-F238E27FC236}">
                <a16:creationId xmlns:a16="http://schemas.microsoft.com/office/drawing/2014/main" id="{1DBA78B8-9E28-BAEF-087E-BCDDA246FA09}"/>
              </a:ext>
            </a:extLst>
          </p:cNvPr>
          <p:cNvSpPr/>
          <p:nvPr userDrawn="1"/>
        </p:nvSpPr>
        <p:spPr>
          <a:xfrm>
            <a:off x="1181958" y="3068261"/>
            <a:ext cx="917513" cy="917513"/>
          </a:xfrm>
          <a:prstGeom prst="ellipse">
            <a:avLst/>
          </a:prstGeom>
          <a:solidFill>
            <a:srgbClr val="008D6E"/>
          </a:solidFill>
          <a:ln w="28575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ound Diagonal Corner Rectangle 10">
            <a:extLst>
              <a:ext uri="{FF2B5EF4-FFF2-40B4-BE49-F238E27FC236}">
                <a16:creationId xmlns:a16="http://schemas.microsoft.com/office/drawing/2014/main" id="{4969B071-2432-926A-D33C-EC3F1AD6F9C6}"/>
              </a:ext>
            </a:extLst>
          </p:cNvPr>
          <p:cNvSpPr/>
          <p:nvPr userDrawn="1"/>
        </p:nvSpPr>
        <p:spPr>
          <a:xfrm flipH="1">
            <a:off x="3342118" y="2152185"/>
            <a:ext cx="2549912" cy="3770633"/>
          </a:xfrm>
          <a:prstGeom prst="round2DiagRect">
            <a:avLst>
              <a:gd name="adj1" fmla="val 16667"/>
              <a:gd name="adj2" fmla="val 2624"/>
            </a:avLst>
          </a:prstGeom>
          <a:solidFill>
            <a:srgbClr val="063F3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ound Diagonal Corner Rectangle 11">
            <a:extLst>
              <a:ext uri="{FF2B5EF4-FFF2-40B4-BE49-F238E27FC236}">
                <a16:creationId xmlns:a16="http://schemas.microsoft.com/office/drawing/2014/main" id="{CADCAA3C-A56A-A1EA-515B-450FEBE32144}"/>
              </a:ext>
            </a:extLst>
          </p:cNvPr>
          <p:cNvSpPr/>
          <p:nvPr userDrawn="1"/>
        </p:nvSpPr>
        <p:spPr>
          <a:xfrm>
            <a:off x="6318480" y="2152185"/>
            <a:ext cx="2549912" cy="3770633"/>
          </a:xfrm>
          <a:prstGeom prst="round2DiagRect">
            <a:avLst>
              <a:gd name="adj1" fmla="val 16667"/>
              <a:gd name="adj2" fmla="val 2624"/>
            </a:avLst>
          </a:prstGeom>
          <a:solidFill>
            <a:srgbClr val="063F3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/>
              </a:solidFill>
            </a:endParaRPr>
          </a:p>
        </p:txBody>
      </p:sp>
      <p:sp>
        <p:nvSpPr>
          <p:cNvPr id="13" name="Round Diagonal Corner Rectangle 12">
            <a:extLst>
              <a:ext uri="{FF2B5EF4-FFF2-40B4-BE49-F238E27FC236}">
                <a16:creationId xmlns:a16="http://schemas.microsoft.com/office/drawing/2014/main" id="{9F1C37EB-C165-6024-0BAE-DE4AE0FF3E58}"/>
              </a:ext>
            </a:extLst>
          </p:cNvPr>
          <p:cNvSpPr/>
          <p:nvPr userDrawn="1"/>
        </p:nvSpPr>
        <p:spPr>
          <a:xfrm flipH="1">
            <a:off x="9294852" y="2152185"/>
            <a:ext cx="2549912" cy="3770633"/>
          </a:xfrm>
          <a:prstGeom prst="round2DiagRect">
            <a:avLst>
              <a:gd name="adj1" fmla="val 16667"/>
              <a:gd name="adj2" fmla="val 2624"/>
            </a:avLst>
          </a:prstGeom>
          <a:solidFill>
            <a:srgbClr val="063F3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Text Placeholder 1">
            <a:extLst>
              <a:ext uri="{FF2B5EF4-FFF2-40B4-BE49-F238E27FC236}">
                <a16:creationId xmlns:a16="http://schemas.microsoft.com/office/drawing/2014/main" id="{CBB9BC69-80FB-868A-62B0-93608D212FB9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365747" y="4053840"/>
            <a:ext cx="2549908" cy="1575688"/>
          </a:xfrm>
        </p:spPr>
        <p:txBody>
          <a:bodyPr lIns="182880" tIns="182880" rIns="182880" bIns="182880">
            <a:spAutoFit/>
          </a:bodyPr>
          <a:lstStyle>
            <a:lvl1pPr marL="0" indent="-228600" algn="ctr">
              <a:spcBef>
                <a:spcPts val="1000"/>
              </a:spcBef>
              <a:buNone/>
              <a:defRPr sz="1400"/>
            </a:lvl1pPr>
          </a:lstStyle>
          <a:p>
            <a:r>
              <a:rPr lang="en-US" dirty="0"/>
              <a:t>Lorem ipsum dolor sit </a:t>
            </a:r>
            <a:r>
              <a:rPr lang="en-US" dirty="0" err="1"/>
              <a:t>amet</a:t>
            </a:r>
            <a:r>
              <a:rPr lang="en-US" dirty="0"/>
              <a:t>, </a:t>
            </a:r>
            <a:r>
              <a:rPr lang="en-US" dirty="0" err="1"/>
              <a:t>consectetur</a:t>
            </a:r>
            <a:r>
              <a:rPr lang="en-US" dirty="0"/>
              <a:t> </a:t>
            </a:r>
            <a:r>
              <a:rPr lang="en-US" dirty="0" err="1"/>
              <a:t>adipiscing</a:t>
            </a:r>
            <a:r>
              <a:rPr lang="en-US" dirty="0"/>
              <a:t> </a:t>
            </a:r>
            <a:r>
              <a:rPr lang="en-US" dirty="0" err="1"/>
              <a:t>elit</a:t>
            </a:r>
            <a:r>
              <a:rPr lang="en-US" dirty="0"/>
              <a:t>, </a:t>
            </a:r>
            <a:r>
              <a:rPr lang="en-US" dirty="0" err="1"/>
              <a:t>voluptate</a:t>
            </a:r>
            <a:r>
              <a:rPr lang="en-US" dirty="0"/>
              <a:t> </a:t>
            </a:r>
            <a:r>
              <a:rPr lang="en-US" dirty="0" err="1"/>
              <a:t>velit</a:t>
            </a:r>
            <a:r>
              <a:rPr lang="en-US" dirty="0"/>
              <a:t> </a:t>
            </a:r>
            <a:r>
              <a:rPr lang="en-US" dirty="0" err="1"/>
              <a:t>esse</a:t>
            </a:r>
            <a:r>
              <a:rPr lang="en-US" dirty="0"/>
              <a:t> </a:t>
            </a:r>
            <a:r>
              <a:rPr lang="en-US" dirty="0" err="1"/>
              <a:t>cillum</a:t>
            </a:r>
            <a:r>
              <a:rPr lang="en-US" dirty="0"/>
              <a:t> dolore </a:t>
            </a:r>
            <a:r>
              <a:rPr lang="en-US" dirty="0" err="1"/>
              <a:t>eu</a:t>
            </a:r>
            <a:r>
              <a:rPr lang="en-US" dirty="0"/>
              <a:t> </a:t>
            </a:r>
            <a:r>
              <a:rPr lang="en-US" dirty="0" err="1"/>
              <a:t>fugiat</a:t>
            </a:r>
            <a:r>
              <a:rPr lang="en-US" dirty="0"/>
              <a:t> </a:t>
            </a:r>
            <a:r>
              <a:rPr lang="en-US" dirty="0" err="1"/>
              <a:t>nulla</a:t>
            </a:r>
            <a:r>
              <a:rPr lang="en-US" dirty="0"/>
              <a:t> </a:t>
            </a:r>
            <a:r>
              <a:rPr lang="en-US" dirty="0" err="1"/>
              <a:t>pariatur</a:t>
            </a:r>
            <a:endParaRPr lang="en-US" dirty="0"/>
          </a:p>
        </p:txBody>
      </p:sp>
      <p:sp>
        <p:nvSpPr>
          <p:cNvPr id="15" name="Text Placeholder 1">
            <a:extLst>
              <a:ext uri="{FF2B5EF4-FFF2-40B4-BE49-F238E27FC236}">
                <a16:creationId xmlns:a16="http://schemas.microsoft.com/office/drawing/2014/main" id="{8B9B00ED-4653-2C4F-5874-442B1C9B2385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3342114" y="4053840"/>
            <a:ext cx="2549908" cy="1575688"/>
          </a:xfrm>
        </p:spPr>
        <p:txBody>
          <a:bodyPr lIns="182880" tIns="182880" rIns="182880" bIns="182880">
            <a:spAutoFit/>
          </a:bodyPr>
          <a:lstStyle>
            <a:lvl1pPr marL="0" indent="-228600" algn="ctr">
              <a:spcBef>
                <a:spcPts val="1000"/>
              </a:spcBef>
              <a:buNone/>
              <a:defRPr sz="1400"/>
            </a:lvl1pPr>
          </a:lstStyle>
          <a:p>
            <a:r>
              <a:rPr lang="en-US" dirty="0"/>
              <a:t>Lorem ipsum dolor sit </a:t>
            </a:r>
            <a:r>
              <a:rPr lang="en-US" dirty="0" err="1"/>
              <a:t>amet</a:t>
            </a:r>
            <a:r>
              <a:rPr lang="en-US" dirty="0"/>
              <a:t>, </a:t>
            </a:r>
            <a:r>
              <a:rPr lang="en-US" dirty="0" err="1"/>
              <a:t>consectetur</a:t>
            </a:r>
            <a:r>
              <a:rPr lang="en-US" dirty="0"/>
              <a:t> </a:t>
            </a:r>
            <a:r>
              <a:rPr lang="en-US" dirty="0" err="1"/>
              <a:t>adipiscing</a:t>
            </a:r>
            <a:r>
              <a:rPr lang="en-US" dirty="0"/>
              <a:t> </a:t>
            </a:r>
            <a:r>
              <a:rPr lang="en-US" dirty="0" err="1"/>
              <a:t>elit</a:t>
            </a:r>
            <a:r>
              <a:rPr lang="en-US" dirty="0"/>
              <a:t>, </a:t>
            </a:r>
            <a:r>
              <a:rPr lang="en-US" dirty="0" err="1"/>
              <a:t>voluptate</a:t>
            </a:r>
            <a:r>
              <a:rPr lang="en-US" dirty="0"/>
              <a:t> </a:t>
            </a:r>
            <a:r>
              <a:rPr lang="en-US" dirty="0" err="1"/>
              <a:t>velit</a:t>
            </a:r>
            <a:r>
              <a:rPr lang="en-US" dirty="0"/>
              <a:t> </a:t>
            </a:r>
            <a:r>
              <a:rPr lang="en-US" dirty="0" err="1"/>
              <a:t>esse</a:t>
            </a:r>
            <a:r>
              <a:rPr lang="en-US" dirty="0"/>
              <a:t> </a:t>
            </a:r>
            <a:r>
              <a:rPr lang="en-US" dirty="0" err="1"/>
              <a:t>cillum</a:t>
            </a:r>
            <a:r>
              <a:rPr lang="en-US" dirty="0"/>
              <a:t> dolore </a:t>
            </a:r>
            <a:r>
              <a:rPr lang="en-US" dirty="0" err="1"/>
              <a:t>eu</a:t>
            </a:r>
            <a:r>
              <a:rPr lang="en-US" dirty="0"/>
              <a:t> </a:t>
            </a:r>
            <a:r>
              <a:rPr lang="en-US" dirty="0" err="1"/>
              <a:t>fugiat</a:t>
            </a:r>
            <a:r>
              <a:rPr lang="en-US" dirty="0"/>
              <a:t> </a:t>
            </a:r>
            <a:r>
              <a:rPr lang="en-US" dirty="0" err="1"/>
              <a:t>nulla</a:t>
            </a:r>
            <a:r>
              <a:rPr lang="en-US" dirty="0"/>
              <a:t> </a:t>
            </a:r>
            <a:r>
              <a:rPr lang="en-US" dirty="0" err="1"/>
              <a:t>pariatur</a:t>
            </a:r>
            <a:endParaRPr lang="en-US" dirty="0"/>
          </a:p>
        </p:txBody>
      </p:sp>
      <p:sp>
        <p:nvSpPr>
          <p:cNvPr id="17" name="Text Placeholder 1">
            <a:extLst>
              <a:ext uri="{FF2B5EF4-FFF2-40B4-BE49-F238E27FC236}">
                <a16:creationId xmlns:a16="http://schemas.microsoft.com/office/drawing/2014/main" id="{28E6C868-D46F-82F4-AEBF-83BE2AF6DC38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6318476" y="4053840"/>
            <a:ext cx="2549908" cy="1575688"/>
          </a:xfrm>
        </p:spPr>
        <p:txBody>
          <a:bodyPr lIns="182880" tIns="182880" rIns="182880" bIns="182880">
            <a:spAutoFit/>
          </a:bodyPr>
          <a:lstStyle>
            <a:lvl1pPr marL="0" indent="-228600" algn="ctr">
              <a:spcBef>
                <a:spcPts val="1000"/>
              </a:spcBef>
              <a:buNone/>
              <a:defRPr sz="1400"/>
            </a:lvl1pPr>
          </a:lstStyle>
          <a:p>
            <a:r>
              <a:rPr lang="en-US" dirty="0"/>
              <a:t>Lorem ipsum dolor sit </a:t>
            </a:r>
            <a:r>
              <a:rPr lang="en-US" dirty="0" err="1"/>
              <a:t>amet</a:t>
            </a:r>
            <a:r>
              <a:rPr lang="en-US" dirty="0"/>
              <a:t>, </a:t>
            </a:r>
            <a:r>
              <a:rPr lang="en-US" dirty="0" err="1"/>
              <a:t>consectetur</a:t>
            </a:r>
            <a:r>
              <a:rPr lang="en-US" dirty="0"/>
              <a:t> </a:t>
            </a:r>
            <a:r>
              <a:rPr lang="en-US" dirty="0" err="1"/>
              <a:t>adipiscing</a:t>
            </a:r>
            <a:r>
              <a:rPr lang="en-US" dirty="0"/>
              <a:t> </a:t>
            </a:r>
            <a:r>
              <a:rPr lang="en-US" dirty="0" err="1"/>
              <a:t>elit</a:t>
            </a:r>
            <a:r>
              <a:rPr lang="en-US" dirty="0"/>
              <a:t>, </a:t>
            </a:r>
            <a:r>
              <a:rPr lang="en-US" dirty="0" err="1"/>
              <a:t>voluptate</a:t>
            </a:r>
            <a:r>
              <a:rPr lang="en-US" dirty="0"/>
              <a:t> </a:t>
            </a:r>
            <a:r>
              <a:rPr lang="en-US" dirty="0" err="1"/>
              <a:t>velit</a:t>
            </a:r>
            <a:r>
              <a:rPr lang="en-US" dirty="0"/>
              <a:t> </a:t>
            </a:r>
            <a:r>
              <a:rPr lang="en-US" dirty="0" err="1"/>
              <a:t>esse</a:t>
            </a:r>
            <a:r>
              <a:rPr lang="en-US" dirty="0"/>
              <a:t> </a:t>
            </a:r>
            <a:r>
              <a:rPr lang="en-US" dirty="0" err="1"/>
              <a:t>cillum</a:t>
            </a:r>
            <a:r>
              <a:rPr lang="en-US" dirty="0"/>
              <a:t> dolore </a:t>
            </a:r>
            <a:r>
              <a:rPr lang="en-US" dirty="0" err="1"/>
              <a:t>eu</a:t>
            </a:r>
            <a:r>
              <a:rPr lang="en-US" dirty="0"/>
              <a:t> </a:t>
            </a:r>
            <a:r>
              <a:rPr lang="en-US" dirty="0" err="1"/>
              <a:t>fugiat</a:t>
            </a:r>
            <a:r>
              <a:rPr lang="en-US" dirty="0"/>
              <a:t> </a:t>
            </a:r>
            <a:r>
              <a:rPr lang="en-US" dirty="0" err="1"/>
              <a:t>nulla</a:t>
            </a:r>
            <a:r>
              <a:rPr lang="en-US" dirty="0"/>
              <a:t> </a:t>
            </a:r>
            <a:r>
              <a:rPr lang="en-US" dirty="0" err="1"/>
              <a:t>pariatur</a:t>
            </a:r>
            <a:endParaRPr lang="en-US" dirty="0"/>
          </a:p>
        </p:txBody>
      </p:sp>
      <p:sp>
        <p:nvSpPr>
          <p:cNvPr id="18" name="Text Placeholder 1">
            <a:extLst>
              <a:ext uri="{FF2B5EF4-FFF2-40B4-BE49-F238E27FC236}">
                <a16:creationId xmlns:a16="http://schemas.microsoft.com/office/drawing/2014/main" id="{68384699-6D50-2E0F-1A91-E5C62F835AA6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9294825" y="4053840"/>
            <a:ext cx="2549908" cy="1575688"/>
          </a:xfrm>
        </p:spPr>
        <p:txBody>
          <a:bodyPr lIns="182880" tIns="182880" rIns="182880" bIns="182880">
            <a:spAutoFit/>
          </a:bodyPr>
          <a:lstStyle>
            <a:lvl1pPr marL="0" indent="-228600" algn="ctr">
              <a:spcBef>
                <a:spcPts val="1000"/>
              </a:spcBef>
              <a:buNone/>
              <a:defRPr sz="1400"/>
            </a:lvl1pPr>
          </a:lstStyle>
          <a:p>
            <a:r>
              <a:rPr lang="en-US" dirty="0"/>
              <a:t>Lorem ipsum dolor sit </a:t>
            </a:r>
            <a:r>
              <a:rPr lang="en-US" dirty="0" err="1"/>
              <a:t>amet</a:t>
            </a:r>
            <a:r>
              <a:rPr lang="en-US" dirty="0"/>
              <a:t>, </a:t>
            </a:r>
            <a:r>
              <a:rPr lang="en-US" dirty="0" err="1"/>
              <a:t>consectetur</a:t>
            </a:r>
            <a:r>
              <a:rPr lang="en-US" dirty="0"/>
              <a:t> </a:t>
            </a:r>
            <a:r>
              <a:rPr lang="en-US" dirty="0" err="1"/>
              <a:t>adipiscing</a:t>
            </a:r>
            <a:r>
              <a:rPr lang="en-US" dirty="0"/>
              <a:t> </a:t>
            </a:r>
            <a:r>
              <a:rPr lang="en-US" dirty="0" err="1"/>
              <a:t>elit</a:t>
            </a:r>
            <a:r>
              <a:rPr lang="en-US" dirty="0"/>
              <a:t>, </a:t>
            </a:r>
            <a:r>
              <a:rPr lang="en-US" dirty="0" err="1"/>
              <a:t>voluptate</a:t>
            </a:r>
            <a:r>
              <a:rPr lang="en-US" dirty="0"/>
              <a:t> </a:t>
            </a:r>
            <a:r>
              <a:rPr lang="en-US" dirty="0" err="1"/>
              <a:t>velit</a:t>
            </a:r>
            <a:r>
              <a:rPr lang="en-US" dirty="0"/>
              <a:t> </a:t>
            </a:r>
            <a:r>
              <a:rPr lang="en-US" dirty="0" err="1"/>
              <a:t>esse</a:t>
            </a:r>
            <a:r>
              <a:rPr lang="en-US" dirty="0"/>
              <a:t> </a:t>
            </a:r>
            <a:r>
              <a:rPr lang="en-US" dirty="0" err="1"/>
              <a:t>cillum</a:t>
            </a:r>
            <a:r>
              <a:rPr lang="en-US" dirty="0"/>
              <a:t> dolore </a:t>
            </a:r>
            <a:r>
              <a:rPr lang="en-US" dirty="0" err="1"/>
              <a:t>eu</a:t>
            </a:r>
            <a:r>
              <a:rPr lang="en-US" dirty="0"/>
              <a:t> </a:t>
            </a:r>
            <a:r>
              <a:rPr lang="en-US" dirty="0" err="1"/>
              <a:t>fugiat</a:t>
            </a:r>
            <a:r>
              <a:rPr lang="en-US" dirty="0"/>
              <a:t> </a:t>
            </a:r>
            <a:r>
              <a:rPr lang="en-US" dirty="0" err="1"/>
              <a:t>nulla</a:t>
            </a:r>
            <a:r>
              <a:rPr lang="en-US" dirty="0"/>
              <a:t> </a:t>
            </a:r>
            <a:r>
              <a:rPr lang="en-US" dirty="0" err="1"/>
              <a:t>pariatur</a:t>
            </a:r>
            <a:endParaRPr lang="en-US" dirty="0"/>
          </a:p>
        </p:txBody>
      </p:sp>
      <p:sp>
        <p:nvSpPr>
          <p:cNvPr id="19" name="Text Placeholder 2">
            <a:extLst>
              <a:ext uri="{FF2B5EF4-FFF2-40B4-BE49-F238E27FC236}">
                <a16:creationId xmlns:a16="http://schemas.microsoft.com/office/drawing/2014/main" id="{957E3F6D-FC9E-D91D-DEE4-E1476D0A632E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365746" y="2415649"/>
            <a:ext cx="2549907" cy="287130"/>
          </a:xfrm>
        </p:spPr>
        <p:txBody>
          <a:bodyPr lIns="0" tIns="0" rIns="0" bIns="0" anchor="ctr">
            <a:spAutoFit/>
          </a:bodyPr>
          <a:lstStyle>
            <a:lvl1pPr marL="0" indent="-228600" algn="ctr">
              <a:spcBef>
                <a:spcPts val="1000"/>
              </a:spcBef>
              <a:buNone/>
              <a:defRPr sz="1800" b="1">
                <a:solidFill>
                  <a:schemeClr val="tx1"/>
                </a:solidFill>
              </a:defRPr>
            </a:lvl1pPr>
          </a:lstStyle>
          <a:p>
            <a:pPr lvl="0"/>
            <a:r>
              <a:rPr lang="en-US" dirty="0"/>
              <a:t>Section Heading</a:t>
            </a:r>
          </a:p>
        </p:txBody>
      </p:sp>
      <p:sp>
        <p:nvSpPr>
          <p:cNvPr id="20" name="Text Placeholder 2">
            <a:extLst>
              <a:ext uri="{FF2B5EF4-FFF2-40B4-BE49-F238E27FC236}">
                <a16:creationId xmlns:a16="http://schemas.microsoft.com/office/drawing/2014/main" id="{4C3A5B87-7E52-5408-C2F7-AE90F9A15586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3342083" y="2415649"/>
            <a:ext cx="2549907" cy="287130"/>
          </a:xfrm>
        </p:spPr>
        <p:txBody>
          <a:bodyPr lIns="0" tIns="0" rIns="0" bIns="0" anchor="ctr">
            <a:spAutoFit/>
          </a:bodyPr>
          <a:lstStyle>
            <a:lvl1pPr marL="0" indent="-228600" algn="ctr">
              <a:spcBef>
                <a:spcPts val="1000"/>
              </a:spcBef>
              <a:buNone/>
              <a:defRPr sz="1800" b="1">
                <a:solidFill>
                  <a:schemeClr val="tx1"/>
                </a:solidFill>
              </a:defRPr>
            </a:lvl1pPr>
          </a:lstStyle>
          <a:p>
            <a:pPr lvl="0"/>
            <a:r>
              <a:rPr lang="en-US" dirty="0"/>
              <a:t>Section Heading</a:t>
            </a:r>
          </a:p>
        </p:txBody>
      </p:sp>
      <p:sp>
        <p:nvSpPr>
          <p:cNvPr id="21" name="Text Placeholder 2">
            <a:extLst>
              <a:ext uri="{FF2B5EF4-FFF2-40B4-BE49-F238E27FC236}">
                <a16:creationId xmlns:a16="http://schemas.microsoft.com/office/drawing/2014/main" id="{86CDDEFD-D21A-F0CD-7362-5F00D65CA87F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6318400" y="2415649"/>
            <a:ext cx="2549907" cy="287130"/>
          </a:xfrm>
        </p:spPr>
        <p:txBody>
          <a:bodyPr lIns="0" tIns="0" rIns="0" bIns="0" anchor="ctr">
            <a:spAutoFit/>
          </a:bodyPr>
          <a:lstStyle>
            <a:lvl1pPr marL="0" indent="-228600" algn="ctr">
              <a:spcBef>
                <a:spcPts val="1000"/>
              </a:spcBef>
              <a:buNone/>
              <a:defRPr sz="1800" b="1">
                <a:solidFill>
                  <a:schemeClr val="tx1"/>
                </a:solidFill>
              </a:defRPr>
            </a:lvl1pPr>
          </a:lstStyle>
          <a:p>
            <a:pPr lvl="0"/>
            <a:r>
              <a:rPr lang="en-US" dirty="0"/>
              <a:t>Section Heading</a:t>
            </a:r>
          </a:p>
        </p:txBody>
      </p:sp>
      <p:sp>
        <p:nvSpPr>
          <p:cNvPr id="24" name="Text Placeholder 2">
            <a:extLst>
              <a:ext uri="{FF2B5EF4-FFF2-40B4-BE49-F238E27FC236}">
                <a16:creationId xmlns:a16="http://schemas.microsoft.com/office/drawing/2014/main" id="{CD412727-030E-22E7-36CC-190EF083A3A4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9294677" y="2415649"/>
            <a:ext cx="2549907" cy="287130"/>
          </a:xfrm>
        </p:spPr>
        <p:txBody>
          <a:bodyPr lIns="0" tIns="0" rIns="0" bIns="0" anchor="ctr">
            <a:spAutoFit/>
          </a:bodyPr>
          <a:lstStyle>
            <a:lvl1pPr marL="0" indent="-228600" algn="ctr">
              <a:spcBef>
                <a:spcPts val="1000"/>
              </a:spcBef>
              <a:buNone/>
              <a:defRPr sz="1800" b="1">
                <a:solidFill>
                  <a:schemeClr val="tx1"/>
                </a:solidFill>
              </a:defRPr>
            </a:lvl1pPr>
          </a:lstStyle>
          <a:p>
            <a:pPr lvl="0"/>
            <a:r>
              <a:rPr lang="en-US" dirty="0"/>
              <a:t>Section Heading</a:t>
            </a:r>
          </a:p>
        </p:txBody>
      </p:sp>
      <p:sp>
        <p:nvSpPr>
          <p:cNvPr id="31" name="Oval 30">
            <a:extLst>
              <a:ext uri="{FF2B5EF4-FFF2-40B4-BE49-F238E27FC236}">
                <a16:creationId xmlns:a16="http://schemas.microsoft.com/office/drawing/2014/main" id="{EB8F6976-03ED-4D06-92BF-31E20334A6CC}"/>
              </a:ext>
            </a:extLst>
          </p:cNvPr>
          <p:cNvSpPr/>
          <p:nvPr userDrawn="1"/>
        </p:nvSpPr>
        <p:spPr>
          <a:xfrm>
            <a:off x="4158279" y="3068261"/>
            <a:ext cx="917513" cy="917513"/>
          </a:xfrm>
          <a:prstGeom prst="ellipse">
            <a:avLst/>
          </a:prstGeom>
          <a:solidFill>
            <a:srgbClr val="008D6E"/>
          </a:solidFill>
          <a:ln w="28575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2" name="Oval 31">
            <a:extLst>
              <a:ext uri="{FF2B5EF4-FFF2-40B4-BE49-F238E27FC236}">
                <a16:creationId xmlns:a16="http://schemas.microsoft.com/office/drawing/2014/main" id="{F220001A-38DF-2D70-3568-9D1F4BE7B2D1}"/>
              </a:ext>
            </a:extLst>
          </p:cNvPr>
          <p:cNvSpPr/>
          <p:nvPr userDrawn="1"/>
        </p:nvSpPr>
        <p:spPr>
          <a:xfrm>
            <a:off x="7134596" y="3068261"/>
            <a:ext cx="917513" cy="917513"/>
          </a:xfrm>
          <a:prstGeom prst="ellipse">
            <a:avLst/>
          </a:prstGeom>
          <a:solidFill>
            <a:srgbClr val="008D6E"/>
          </a:solidFill>
          <a:ln w="28575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3" name="Oval 32">
            <a:extLst>
              <a:ext uri="{FF2B5EF4-FFF2-40B4-BE49-F238E27FC236}">
                <a16:creationId xmlns:a16="http://schemas.microsoft.com/office/drawing/2014/main" id="{41EC910E-0D82-8D26-80AF-8AB1F0754781}"/>
              </a:ext>
            </a:extLst>
          </p:cNvPr>
          <p:cNvSpPr/>
          <p:nvPr userDrawn="1"/>
        </p:nvSpPr>
        <p:spPr>
          <a:xfrm>
            <a:off x="10110873" y="3068261"/>
            <a:ext cx="917513" cy="917513"/>
          </a:xfrm>
          <a:prstGeom prst="ellipse">
            <a:avLst/>
          </a:prstGeom>
          <a:solidFill>
            <a:srgbClr val="008D6E"/>
          </a:solidFill>
          <a:ln w="28575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EF0CDCF5-9E14-65D4-615C-A1AEA813B751}"/>
              </a:ext>
            </a:extLst>
          </p:cNvPr>
          <p:cNvSpPr txBox="1"/>
          <p:nvPr userDrawn="1"/>
        </p:nvSpPr>
        <p:spPr>
          <a:xfrm>
            <a:off x="7426036" y="-831273"/>
            <a:ext cx="184731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EF287D8-0993-0A72-195A-BCE191F037C4}"/>
              </a:ext>
            </a:extLst>
          </p:cNvPr>
          <p:cNvSpPr>
            <a:spLocks noGrp="1"/>
          </p:cNvSpPr>
          <p:nvPr>
            <p:ph type="sldNum" sz="quarter" idx="35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CE46CCC6-4865-8642-8023-BB3EC287616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8578362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resenter Slide_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91450B27-1B34-576D-A903-CD51724A4057}"/>
              </a:ext>
            </a:extLst>
          </p:cNvPr>
          <p:cNvSpPr/>
          <p:nvPr userDrawn="1"/>
        </p:nvSpPr>
        <p:spPr>
          <a:xfrm>
            <a:off x="0" y="0"/>
            <a:ext cx="12192000" cy="6857999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sp>
        <p:nvSpPr>
          <p:cNvPr id="10" name="Picture Placeholder 3">
            <a:extLst>
              <a:ext uri="{FF2B5EF4-FFF2-40B4-BE49-F238E27FC236}">
                <a16:creationId xmlns:a16="http://schemas.microsoft.com/office/drawing/2014/main" id="{09079C86-C0FC-437F-0F4A-B7EE338DA50D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6423232" y="1176113"/>
            <a:ext cx="4516197" cy="4473689"/>
          </a:xfrm>
          <a:prstGeom prst="ellipse">
            <a:avLst/>
          </a:prstGeom>
          <a:solidFill>
            <a:schemeClr val="tx2"/>
          </a:solidFill>
          <a:ln>
            <a:noFill/>
            <a:prstDash val="solid"/>
          </a:ln>
        </p:spPr>
        <p:txBody>
          <a:bodyPr anchor="ctr"/>
          <a:lstStyle>
            <a:lvl1pPr marL="0" indent="0" algn="ctr">
              <a:buNone/>
              <a:defRPr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Insert Image</a:t>
            </a:r>
          </a:p>
        </p:txBody>
      </p:sp>
      <p:pic>
        <p:nvPicPr>
          <p:cNvPr id="14" name="Graphic 13">
            <a:extLst>
              <a:ext uri="{FF2B5EF4-FFF2-40B4-BE49-F238E27FC236}">
                <a16:creationId xmlns:a16="http://schemas.microsoft.com/office/drawing/2014/main" id="{8B52E0A3-3166-5130-3AD5-56E5A05BD70B}"/>
              </a:ext>
            </a:extLst>
          </p:cNvPr>
          <p:cNvPicPr>
            <a:picLocks noChangeAspect="1"/>
          </p:cNvPicPr>
          <p:nvPr userDrawn="1"/>
        </p:nvPicPr>
        <p:blipFill>
          <a:blip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815340" y="3620193"/>
            <a:ext cx="1353600" cy="181440"/>
          </a:xfrm>
          <a:prstGeom prst="rect">
            <a:avLst/>
          </a:prstGeom>
        </p:spPr>
      </p:pic>
      <p:sp>
        <p:nvSpPr>
          <p:cNvPr id="20" name="Text Placeholder 12">
            <a:extLst>
              <a:ext uri="{FF2B5EF4-FFF2-40B4-BE49-F238E27FC236}">
                <a16:creationId xmlns:a16="http://schemas.microsoft.com/office/drawing/2014/main" id="{1702FC72-C99A-CC05-B458-7A4E9A23B799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872493" y="2709722"/>
            <a:ext cx="4639426" cy="732060"/>
          </a:xfrm>
          <a:prstGeom prst="rect">
            <a:avLst/>
          </a:prstGeom>
        </p:spPr>
        <p:txBody>
          <a:bodyPr lIns="0" tIns="0" rIns="0" bIns="0">
            <a:spAutoFit/>
          </a:bodyPr>
          <a:lstStyle>
            <a:lvl1pPr marL="0" indent="0">
              <a:buNone/>
              <a:defRPr sz="1800" b="0" i="0">
                <a:solidFill>
                  <a:schemeClr val="tx1"/>
                </a:solidFill>
                <a:latin typeface="Century Gothic" panose="020B0502020202020204" pitchFamily="34" charset="0"/>
              </a:defRPr>
            </a:lvl1pPr>
          </a:lstStyle>
          <a:p>
            <a:pPr lvl="0"/>
            <a:r>
              <a:rPr lang="en-US" dirty="0"/>
              <a:t>Title</a:t>
            </a:r>
          </a:p>
          <a:p>
            <a:pPr lvl="0"/>
            <a:r>
              <a:rPr lang="en-US" dirty="0" err="1"/>
              <a:t>email@powerfleet.com</a:t>
            </a:r>
            <a:endParaRPr lang="en-US" dirty="0"/>
          </a:p>
        </p:txBody>
      </p:sp>
      <p:sp>
        <p:nvSpPr>
          <p:cNvPr id="21" name="Title 1">
            <a:extLst>
              <a:ext uri="{FF2B5EF4-FFF2-40B4-BE49-F238E27FC236}">
                <a16:creationId xmlns:a16="http://schemas.microsoft.com/office/drawing/2014/main" id="{000D023C-CC63-EC0C-729F-03A73238554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53557" y="2109350"/>
            <a:ext cx="4639426" cy="443198"/>
          </a:xfrm>
          <a:prstGeom prst="rect">
            <a:avLst/>
          </a:prstGeom>
        </p:spPr>
        <p:txBody>
          <a:bodyPr lIns="0" tIns="0" rIns="0" bIns="0" anchor="t">
            <a:spAutoFit/>
          </a:bodyPr>
          <a:lstStyle>
            <a:lvl1pPr>
              <a:defRPr sz="3200" b="1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First Last Name</a:t>
            </a:r>
          </a:p>
        </p:txBody>
      </p:sp>
      <p:sp>
        <p:nvSpPr>
          <p:cNvPr id="22" name="Text Placeholder 12">
            <a:extLst>
              <a:ext uri="{FF2B5EF4-FFF2-40B4-BE49-F238E27FC236}">
                <a16:creationId xmlns:a16="http://schemas.microsoft.com/office/drawing/2014/main" id="{A419C06A-D398-4DE3-D03F-49FFA4D2FA1C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872493" y="3887358"/>
            <a:ext cx="4639426" cy="288028"/>
          </a:xfrm>
          <a:prstGeom prst="rect">
            <a:avLst/>
          </a:prstGeom>
        </p:spPr>
        <p:txBody>
          <a:bodyPr lIns="0" tIns="0" rIns="0" bIns="0">
            <a:spAutoFit/>
          </a:bodyPr>
          <a:lstStyle>
            <a:lvl1pPr marL="0" indent="0">
              <a:buNone/>
              <a:defRPr sz="1800" b="0" i="0">
                <a:solidFill>
                  <a:schemeClr val="tx1"/>
                </a:solidFill>
                <a:latin typeface="Century Gothic" panose="020B0502020202020204" pitchFamily="34" charset="0"/>
              </a:defRPr>
            </a:lvl1pPr>
          </a:lstStyle>
          <a:p>
            <a:pPr lvl="0"/>
            <a:r>
              <a:rPr lang="en-US" dirty="0"/>
              <a:t>Insert presentation title</a:t>
            </a:r>
          </a:p>
        </p:txBody>
      </p:sp>
      <p:sp>
        <p:nvSpPr>
          <p:cNvPr id="23" name="Text Placeholder 1">
            <a:extLst>
              <a:ext uri="{FF2B5EF4-FFF2-40B4-BE49-F238E27FC236}">
                <a16:creationId xmlns:a16="http://schemas.microsoft.com/office/drawing/2014/main" id="{EE3C8CC2-4F90-23C4-27D9-0FF11BD3294E}"/>
              </a:ext>
            </a:extLst>
          </p:cNvPr>
          <p:cNvSpPr txBox="1">
            <a:spLocks/>
          </p:cNvSpPr>
          <p:nvPr userDrawn="1"/>
        </p:nvSpPr>
        <p:spPr>
          <a:xfrm>
            <a:off x="0" y="-775236"/>
            <a:ext cx="12192000" cy="287534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114000"/>
              </a:lnSpc>
              <a:spcBef>
                <a:spcPts val="1000"/>
              </a:spcBef>
              <a:buClr>
                <a:schemeClr val="bg1"/>
              </a:buClr>
              <a:buFont typeface="Arial" panose="020B0604020202020204" pitchFamily="34" charset="0"/>
              <a:buChar char="•"/>
              <a:defRPr sz="1400" kern="1200">
                <a:solidFill>
                  <a:schemeClr val="bg1"/>
                </a:solidFill>
                <a:latin typeface="Century Gothic" panose="020B0502020202020204" pitchFamily="34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4000"/>
              </a:lnSpc>
              <a:spcBef>
                <a:spcPts val="500"/>
              </a:spcBef>
              <a:buClr>
                <a:schemeClr val="bg1"/>
              </a:buClr>
              <a:buFont typeface="Arial" panose="020B0604020202020204" pitchFamily="34" charset="0"/>
              <a:buChar char="•"/>
              <a:defRPr sz="1400" kern="1200">
                <a:solidFill>
                  <a:schemeClr val="bg1"/>
                </a:solidFill>
                <a:latin typeface="Century Gothic" panose="020B0502020202020204" pitchFamily="34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4000"/>
              </a:lnSpc>
              <a:spcBef>
                <a:spcPts val="500"/>
              </a:spcBef>
              <a:buClr>
                <a:schemeClr val="bg1"/>
              </a:buClr>
              <a:buFont typeface="Arial" panose="020B0604020202020204" pitchFamily="34" charset="0"/>
              <a:buChar char="•"/>
              <a:defRPr sz="1400" kern="1200">
                <a:solidFill>
                  <a:schemeClr val="bg1"/>
                </a:solidFill>
                <a:latin typeface="Century Gothic" panose="020B0502020202020204" pitchFamily="34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4000"/>
              </a:lnSpc>
              <a:spcBef>
                <a:spcPts val="500"/>
              </a:spcBef>
              <a:buClr>
                <a:schemeClr val="bg1"/>
              </a:buClr>
              <a:buFont typeface="Arial" panose="020B0604020202020204" pitchFamily="34" charset="0"/>
              <a:buChar char="•"/>
              <a:defRPr sz="1400" kern="1200">
                <a:solidFill>
                  <a:schemeClr val="bg1"/>
                </a:solidFill>
                <a:latin typeface="Century Gothic" panose="020B0502020202020204" pitchFamily="34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4000"/>
              </a:lnSpc>
              <a:spcBef>
                <a:spcPts val="500"/>
              </a:spcBef>
              <a:buClr>
                <a:schemeClr val="bg1"/>
              </a:buClr>
              <a:buFont typeface="Arial" panose="020B0604020202020204" pitchFamily="34" charset="0"/>
              <a:buChar char="•"/>
              <a:defRPr sz="1400" kern="1200">
                <a:solidFill>
                  <a:schemeClr val="bg1"/>
                </a:solidFill>
                <a:latin typeface="Century Gothic" panose="020B0502020202020204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US" b="1" dirty="0">
                <a:solidFill>
                  <a:srgbClr val="FF0000"/>
                </a:solidFill>
              </a:rPr>
              <a:t>TO CHANGE THE COLOR OF THE ICON CIRCLE OR THE SHAPES CLICK ON THE CIRCLE AND CHANGE THE FILL IN THE MASTER</a:t>
            </a:r>
          </a:p>
          <a:p>
            <a:pPr marL="0" indent="0">
              <a:buNone/>
            </a:pPr>
            <a:endParaRPr lang="en-US" b="1" dirty="0">
              <a:solidFill>
                <a:srgbClr val="FF0000"/>
              </a:solidFill>
            </a:endParaRPr>
          </a:p>
        </p:txBody>
      </p:sp>
      <p:pic>
        <p:nvPicPr>
          <p:cNvPr id="7" name="Graphic 6">
            <a:extLst>
              <a:ext uri="{FF2B5EF4-FFF2-40B4-BE49-F238E27FC236}">
                <a16:creationId xmlns:a16="http://schemas.microsoft.com/office/drawing/2014/main" id="{FD99377F-CB99-8517-61CC-C61755113BC1}"/>
              </a:ext>
            </a:extLst>
          </p:cNvPr>
          <p:cNvPicPr>
            <a:picLocks noChangeAspect="1"/>
          </p:cNvPicPr>
          <p:nvPr userDrawn="1"/>
        </p:nvPicPr>
        <p:blipFill>
          <a:blip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5602827" y="370684"/>
            <a:ext cx="6124905" cy="6124905"/>
          </a:xfrm>
          <a:prstGeom prst="rect">
            <a:avLst/>
          </a:prstGeom>
        </p:spPr>
      </p:pic>
      <p:pic>
        <p:nvPicPr>
          <p:cNvPr id="3" name="Graphic 2">
            <a:extLst>
              <a:ext uri="{FF2B5EF4-FFF2-40B4-BE49-F238E27FC236}">
                <a16:creationId xmlns:a16="http://schemas.microsoft.com/office/drawing/2014/main" id="{6F571268-A377-951F-86EC-3BEE3C9E0E91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365760" y="6203651"/>
            <a:ext cx="1741974" cy="3349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1471721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resenter Slide_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91450B27-1B34-576D-A903-CD51724A4057}"/>
              </a:ext>
            </a:extLst>
          </p:cNvPr>
          <p:cNvSpPr/>
          <p:nvPr userDrawn="1"/>
        </p:nvSpPr>
        <p:spPr>
          <a:xfrm>
            <a:off x="0" y="0"/>
            <a:ext cx="12192000" cy="6857999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2" name="Graphic 1">
            <a:extLst>
              <a:ext uri="{FF2B5EF4-FFF2-40B4-BE49-F238E27FC236}">
                <a16:creationId xmlns:a16="http://schemas.microsoft.com/office/drawing/2014/main" id="{D4BACAA0-85FB-DC54-CA97-ED99AB37A717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10014859" y="6203651"/>
            <a:ext cx="1741974" cy="334995"/>
          </a:xfrm>
          <a:prstGeom prst="rect">
            <a:avLst/>
          </a:prstGeom>
        </p:spPr>
      </p:pic>
      <p:sp>
        <p:nvSpPr>
          <p:cNvPr id="12" name="Rectangle 11">
            <a:extLst>
              <a:ext uri="{FF2B5EF4-FFF2-40B4-BE49-F238E27FC236}">
                <a16:creationId xmlns:a16="http://schemas.microsoft.com/office/drawing/2014/main" id="{BE3736FD-3B2F-D892-250F-48C4556DCBE5}"/>
              </a:ext>
            </a:extLst>
          </p:cNvPr>
          <p:cNvSpPr/>
          <p:nvPr userDrawn="1"/>
        </p:nvSpPr>
        <p:spPr>
          <a:xfrm>
            <a:off x="0" y="-2"/>
            <a:ext cx="3308500" cy="6872289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cxnSp>
        <p:nvCxnSpPr>
          <p:cNvPr id="34" name="Straight Connector 33">
            <a:extLst>
              <a:ext uri="{FF2B5EF4-FFF2-40B4-BE49-F238E27FC236}">
                <a16:creationId xmlns:a16="http://schemas.microsoft.com/office/drawing/2014/main" id="{A471E51C-48CD-3188-B96D-63CA901B5CF1}"/>
              </a:ext>
            </a:extLst>
          </p:cNvPr>
          <p:cNvCxnSpPr>
            <a:cxnSpLocks/>
          </p:cNvCxnSpPr>
          <p:nvPr userDrawn="1"/>
        </p:nvCxnSpPr>
        <p:spPr>
          <a:xfrm flipV="1">
            <a:off x="624860" y="14288"/>
            <a:ext cx="0" cy="4878012"/>
          </a:xfrm>
          <a:prstGeom prst="line">
            <a:avLst/>
          </a:prstGeom>
          <a:ln w="38100">
            <a:solidFill>
              <a:schemeClr val="accent1">
                <a:lumMod val="90000"/>
                <a:lumOff val="1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Picture Placeholder 3">
            <a:extLst>
              <a:ext uri="{FF2B5EF4-FFF2-40B4-BE49-F238E27FC236}">
                <a16:creationId xmlns:a16="http://schemas.microsoft.com/office/drawing/2014/main" id="{9911CA52-8B04-82BB-3505-62C2B7B32BDA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4824563" y="1722130"/>
            <a:ext cx="1969564" cy="1981283"/>
          </a:xfrm>
          <a:prstGeom prst="ellipse">
            <a:avLst/>
          </a:prstGeom>
          <a:solidFill>
            <a:schemeClr val="tx2"/>
          </a:solidFill>
          <a:ln>
            <a:noFill/>
            <a:prstDash val="solid"/>
          </a:ln>
        </p:spPr>
        <p:txBody>
          <a:bodyPr anchor="ctr"/>
          <a:lstStyle>
            <a:lvl1pPr marL="0" indent="0" algn="ctr">
              <a:buNone/>
              <a:defRPr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Insert Image</a:t>
            </a:r>
          </a:p>
        </p:txBody>
      </p:sp>
      <p:pic>
        <p:nvPicPr>
          <p:cNvPr id="18" name="Graphic 17">
            <a:extLst>
              <a:ext uri="{FF2B5EF4-FFF2-40B4-BE49-F238E27FC236}">
                <a16:creationId xmlns:a16="http://schemas.microsoft.com/office/drawing/2014/main" id="{83733A8C-D775-80EE-2CF2-17002EE3C7C8}"/>
              </a:ext>
            </a:extLst>
          </p:cNvPr>
          <p:cNvPicPr>
            <a:picLocks noChangeAspect="1"/>
          </p:cNvPicPr>
          <p:nvPr userDrawn="1"/>
        </p:nvPicPr>
        <p:blipFill>
          <a:blip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4490316" y="1393743"/>
            <a:ext cx="2638059" cy="2638059"/>
          </a:xfrm>
          <a:prstGeom prst="rect">
            <a:avLst/>
          </a:prstGeom>
        </p:spPr>
      </p:pic>
      <p:sp>
        <p:nvSpPr>
          <p:cNvPr id="3" name="Oval 2">
            <a:extLst>
              <a:ext uri="{FF2B5EF4-FFF2-40B4-BE49-F238E27FC236}">
                <a16:creationId xmlns:a16="http://schemas.microsoft.com/office/drawing/2014/main" id="{15465DCE-1FA6-7581-FF5F-8AE26F0F8886}"/>
              </a:ext>
            </a:extLst>
          </p:cNvPr>
          <p:cNvSpPr/>
          <p:nvPr userDrawn="1"/>
        </p:nvSpPr>
        <p:spPr>
          <a:xfrm>
            <a:off x="491296" y="4673701"/>
            <a:ext cx="267128" cy="267128"/>
          </a:xfrm>
          <a:prstGeom prst="ellipse">
            <a:avLst/>
          </a:prstGeom>
          <a:solidFill>
            <a:schemeClr val="accent1">
              <a:lumMod val="90000"/>
              <a:lumOff val="1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Oval 3">
            <a:extLst>
              <a:ext uri="{FF2B5EF4-FFF2-40B4-BE49-F238E27FC236}">
                <a16:creationId xmlns:a16="http://schemas.microsoft.com/office/drawing/2014/main" id="{85B475DC-BDC3-2053-DB22-994CAEA6EB2B}"/>
              </a:ext>
            </a:extLst>
          </p:cNvPr>
          <p:cNvSpPr/>
          <p:nvPr userDrawn="1"/>
        </p:nvSpPr>
        <p:spPr>
          <a:xfrm>
            <a:off x="399116" y="4581521"/>
            <a:ext cx="451487" cy="451487"/>
          </a:xfrm>
          <a:prstGeom prst="ellipse">
            <a:avLst/>
          </a:prstGeom>
          <a:noFill/>
          <a:ln w="28575">
            <a:solidFill>
              <a:schemeClr val="accent1">
                <a:lumMod val="90000"/>
                <a:lumOff val="1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5C62F705-5681-D10F-84F2-FA3EE1D99FA5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435167" y="5195195"/>
            <a:ext cx="2583497" cy="1219200"/>
          </a:xfrm>
        </p:spPr>
        <p:txBody>
          <a:bodyPr tIns="0" bIns="0">
            <a:spAutoFit/>
          </a:bodyPr>
          <a:lstStyle>
            <a:lvl1pPr marL="0" indent="0">
              <a:spcBef>
                <a:spcPts val="0"/>
              </a:spcBef>
              <a:buNone/>
              <a:defRPr sz="3600" b="1">
                <a:solidFill>
                  <a:schemeClr val="tx1"/>
                </a:solidFill>
              </a:defRPr>
            </a:lvl1pPr>
          </a:lstStyle>
          <a:p>
            <a:pPr lvl="0"/>
            <a:r>
              <a:rPr lang="en-US" dirty="0"/>
              <a:t>Heading Text</a:t>
            </a:r>
          </a:p>
        </p:txBody>
      </p:sp>
      <p:sp>
        <p:nvSpPr>
          <p:cNvPr id="11" name="Picture Placeholder 3">
            <a:extLst>
              <a:ext uri="{FF2B5EF4-FFF2-40B4-BE49-F238E27FC236}">
                <a16:creationId xmlns:a16="http://schemas.microsoft.com/office/drawing/2014/main" id="{397D8DBF-4F4E-0D3D-3303-5CBE61E8631F}"/>
              </a:ext>
            </a:extLst>
          </p:cNvPr>
          <p:cNvSpPr>
            <a:spLocks noGrp="1"/>
          </p:cNvSpPr>
          <p:nvPr>
            <p:ph type="pic" sz="quarter" idx="25" hasCustomPrompt="1"/>
          </p:nvPr>
        </p:nvSpPr>
        <p:spPr>
          <a:xfrm>
            <a:off x="8682030" y="1722130"/>
            <a:ext cx="1969564" cy="1981283"/>
          </a:xfrm>
          <a:prstGeom prst="ellipse">
            <a:avLst/>
          </a:prstGeom>
          <a:solidFill>
            <a:schemeClr val="tx2"/>
          </a:solidFill>
          <a:ln>
            <a:noFill/>
            <a:prstDash val="solid"/>
          </a:ln>
        </p:spPr>
        <p:txBody>
          <a:bodyPr anchor="ctr"/>
          <a:lstStyle>
            <a:lvl1pPr marL="0" indent="0" algn="ctr">
              <a:buNone/>
              <a:defRPr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Insert Image</a:t>
            </a:r>
          </a:p>
        </p:txBody>
      </p:sp>
      <p:pic>
        <p:nvPicPr>
          <p:cNvPr id="17" name="Graphic 16">
            <a:extLst>
              <a:ext uri="{FF2B5EF4-FFF2-40B4-BE49-F238E27FC236}">
                <a16:creationId xmlns:a16="http://schemas.microsoft.com/office/drawing/2014/main" id="{B2260FEC-2DD0-5A15-3639-3982F0CF1560}"/>
              </a:ext>
            </a:extLst>
          </p:cNvPr>
          <p:cNvPicPr>
            <a:picLocks noChangeAspect="1"/>
          </p:cNvPicPr>
          <p:nvPr userDrawn="1"/>
        </p:nvPicPr>
        <p:blipFill>
          <a:blip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8347783" y="1393743"/>
            <a:ext cx="2638059" cy="2638059"/>
          </a:xfrm>
          <a:prstGeom prst="rect">
            <a:avLst/>
          </a:prstGeom>
        </p:spPr>
      </p:pic>
      <p:sp>
        <p:nvSpPr>
          <p:cNvPr id="19" name="Text Placeholder 12">
            <a:extLst>
              <a:ext uri="{FF2B5EF4-FFF2-40B4-BE49-F238E27FC236}">
                <a16:creationId xmlns:a16="http://schemas.microsoft.com/office/drawing/2014/main" id="{E828C96A-156B-0253-56FA-3E455B3E511C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4680050" y="4805135"/>
            <a:ext cx="2258591" cy="224036"/>
          </a:xfrm>
          <a:prstGeom prst="rect">
            <a:avLst/>
          </a:prstGeom>
        </p:spPr>
        <p:txBody>
          <a:bodyPr lIns="0" tIns="0" rIns="0" bIns="0">
            <a:spAutoFit/>
          </a:bodyPr>
          <a:lstStyle>
            <a:lvl1pPr marL="0" indent="0" algn="ctr">
              <a:buNone/>
              <a:defRPr sz="1400" b="0" i="0">
                <a:solidFill>
                  <a:schemeClr val="bg1"/>
                </a:solidFill>
                <a:latin typeface="Century Gothic" panose="020B0502020202020204" pitchFamily="34" charset="0"/>
              </a:defRPr>
            </a:lvl1pPr>
          </a:lstStyle>
          <a:p>
            <a:pPr lvl="0"/>
            <a:r>
              <a:rPr lang="en-US" dirty="0"/>
              <a:t>Title</a:t>
            </a:r>
          </a:p>
        </p:txBody>
      </p:sp>
      <p:sp>
        <p:nvSpPr>
          <p:cNvPr id="20" name="Text Placeholder 26">
            <a:extLst>
              <a:ext uri="{FF2B5EF4-FFF2-40B4-BE49-F238E27FC236}">
                <a16:creationId xmlns:a16="http://schemas.microsoft.com/office/drawing/2014/main" id="{7817FD19-85C9-0C6F-66BD-649BF332AB33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4680050" y="4291114"/>
            <a:ext cx="2258591" cy="382587"/>
          </a:xfrm>
        </p:spPr>
        <p:txBody>
          <a:bodyPr>
            <a:spAutoFit/>
          </a:bodyPr>
          <a:lstStyle>
            <a:lvl1pPr marL="0" indent="0" algn="ctr">
              <a:buNone/>
              <a:defRPr sz="1800" b="1">
                <a:solidFill>
                  <a:schemeClr val="accent1"/>
                </a:solidFill>
              </a:defRPr>
            </a:lvl1pPr>
          </a:lstStyle>
          <a:p>
            <a:pPr lvl="0"/>
            <a:r>
              <a:rPr lang="en-US" dirty="0"/>
              <a:t>First Last Name</a:t>
            </a:r>
          </a:p>
        </p:txBody>
      </p:sp>
      <p:sp>
        <p:nvSpPr>
          <p:cNvPr id="21" name="Text Placeholder 12">
            <a:extLst>
              <a:ext uri="{FF2B5EF4-FFF2-40B4-BE49-F238E27FC236}">
                <a16:creationId xmlns:a16="http://schemas.microsoft.com/office/drawing/2014/main" id="{C9E00D42-B700-DDF5-68B5-894B9ED72808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8537517" y="4805135"/>
            <a:ext cx="2258591" cy="224036"/>
          </a:xfrm>
          <a:prstGeom prst="rect">
            <a:avLst/>
          </a:prstGeom>
        </p:spPr>
        <p:txBody>
          <a:bodyPr lIns="0" tIns="0" rIns="0" bIns="0">
            <a:spAutoFit/>
          </a:bodyPr>
          <a:lstStyle>
            <a:lvl1pPr marL="0" indent="0" algn="ctr">
              <a:buNone/>
              <a:defRPr sz="1400" b="0" i="0">
                <a:solidFill>
                  <a:schemeClr val="bg1"/>
                </a:solidFill>
                <a:latin typeface="Century Gothic" panose="020B0502020202020204" pitchFamily="34" charset="0"/>
              </a:defRPr>
            </a:lvl1pPr>
          </a:lstStyle>
          <a:p>
            <a:pPr lvl="0"/>
            <a:r>
              <a:rPr lang="en-US" dirty="0"/>
              <a:t>Title</a:t>
            </a:r>
          </a:p>
        </p:txBody>
      </p:sp>
      <p:sp>
        <p:nvSpPr>
          <p:cNvPr id="22" name="Text Placeholder 26">
            <a:extLst>
              <a:ext uri="{FF2B5EF4-FFF2-40B4-BE49-F238E27FC236}">
                <a16:creationId xmlns:a16="http://schemas.microsoft.com/office/drawing/2014/main" id="{8E5A37A5-5311-CEA8-4E26-F0372002065A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8537517" y="4291114"/>
            <a:ext cx="2258591" cy="382587"/>
          </a:xfrm>
        </p:spPr>
        <p:txBody>
          <a:bodyPr>
            <a:spAutoFit/>
          </a:bodyPr>
          <a:lstStyle>
            <a:lvl1pPr marL="0" indent="0" algn="ctr">
              <a:buNone/>
              <a:defRPr sz="1800" b="1">
                <a:solidFill>
                  <a:schemeClr val="accent1"/>
                </a:solidFill>
              </a:defRPr>
            </a:lvl1pPr>
          </a:lstStyle>
          <a:p>
            <a:pPr lvl="0"/>
            <a:r>
              <a:rPr lang="en-US" dirty="0"/>
              <a:t>First Last Name</a:t>
            </a:r>
          </a:p>
        </p:txBody>
      </p:sp>
    </p:spTree>
    <p:extLst>
      <p:ext uri="{BB962C8B-B14F-4D97-AF65-F5344CB8AC3E}">
        <p14:creationId xmlns:p14="http://schemas.microsoft.com/office/powerpoint/2010/main" val="1918104717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resenter Slide_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 Placeholder 13">
            <a:extLst>
              <a:ext uri="{FF2B5EF4-FFF2-40B4-BE49-F238E27FC236}">
                <a16:creationId xmlns:a16="http://schemas.microsoft.com/office/drawing/2014/main" id="{064385E3-8BFC-DC1E-24A2-A187C6D51149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369022" y="347577"/>
            <a:ext cx="11457216" cy="553998"/>
          </a:xfrm>
        </p:spPr>
        <p:txBody>
          <a:bodyPr wrap="square" tIns="0" bIns="0">
            <a:sp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3600" b="1">
                <a:solidFill>
                  <a:schemeClr val="tx1"/>
                </a:solidFill>
              </a:defRPr>
            </a:lvl1pPr>
          </a:lstStyle>
          <a:p>
            <a:pPr lvl="0"/>
            <a:r>
              <a:rPr lang="en-US" dirty="0"/>
              <a:t>Heading Text</a:t>
            </a:r>
          </a:p>
        </p:txBody>
      </p:sp>
      <p:sp>
        <p:nvSpPr>
          <p:cNvPr id="16" name="Text Placeholder 1">
            <a:extLst>
              <a:ext uri="{FF2B5EF4-FFF2-40B4-BE49-F238E27FC236}">
                <a16:creationId xmlns:a16="http://schemas.microsoft.com/office/drawing/2014/main" id="{511B4447-894F-6DA7-10F0-6D051DF082FC}"/>
              </a:ext>
            </a:extLst>
          </p:cNvPr>
          <p:cNvSpPr>
            <a:spLocks noGrp="1"/>
          </p:cNvSpPr>
          <p:nvPr>
            <p:ph type="body" sz="quarter" idx="34" hasCustomPrompt="1"/>
          </p:nvPr>
        </p:nvSpPr>
        <p:spPr>
          <a:xfrm>
            <a:off x="365759" y="1061404"/>
            <a:ext cx="11460479" cy="288028"/>
          </a:xfrm>
          <a:prstGeom prst="rect">
            <a:avLst/>
          </a:prstGeom>
        </p:spPr>
        <p:txBody>
          <a:bodyPr lIns="0" tIns="0" rIns="0" bIns="0">
            <a:spAutoFit/>
          </a:bodyPr>
          <a:lstStyle>
            <a:lvl1pPr marL="0" indent="0">
              <a:lnSpc>
                <a:spcPct val="114000"/>
              </a:lnSpc>
              <a:buNone/>
              <a:defRPr sz="1800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Subheading Text</a:t>
            </a:r>
          </a:p>
        </p:txBody>
      </p:sp>
      <p:sp>
        <p:nvSpPr>
          <p:cNvPr id="19" name="Picture Placeholder 3">
            <a:extLst>
              <a:ext uri="{FF2B5EF4-FFF2-40B4-BE49-F238E27FC236}">
                <a16:creationId xmlns:a16="http://schemas.microsoft.com/office/drawing/2014/main" id="{33FB043F-6206-8A3A-87D3-D115B42A000A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2041086" y="2189803"/>
            <a:ext cx="1969564" cy="1981283"/>
          </a:xfrm>
          <a:prstGeom prst="ellipse">
            <a:avLst/>
          </a:prstGeom>
          <a:solidFill>
            <a:schemeClr val="tx2"/>
          </a:solidFill>
          <a:ln>
            <a:noFill/>
            <a:prstDash val="solid"/>
          </a:ln>
        </p:spPr>
        <p:txBody>
          <a:bodyPr anchor="ctr"/>
          <a:lstStyle>
            <a:lvl1pPr marL="0" indent="0" algn="ctr">
              <a:buNone/>
              <a:defRPr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Insert Image</a:t>
            </a:r>
          </a:p>
        </p:txBody>
      </p:sp>
      <p:pic>
        <p:nvPicPr>
          <p:cNvPr id="20" name="Graphic 19">
            <a:extLst>
              <a:ext uri="{FF2B5EF4-FFF2-40B4-BE49-F238E27FC236}">
                <a16:creationId xmlns:a16="http://schemas.microsoft.com/office/drawing/2014/main" id="{71A30FE2-2D54-C4F4-D5FA-175C3D5078CE}"/>
              </a:ext>
            </a:extLst>
          </p:cNvPr>
          <p:cNvPicPr>
            <a:picLocks noChangeAspect="1"/>
          </p:cNvPicPr>
          <p:nvPr userDrawn="1"/>
        </p:nvPicPr>
        <p:blipFill>
          <a:blip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1706839" y="1861416"/>
            <a:ext cx="2638059" cy="2638059"/>
          </a:xfrm>
          <a:prstGeom prst="rect">
            <a:avLst/>
          </a:prstGeom>
        </p:spPr>
      </p:pic>
      <p:sp>
        <p:nvSpPr>
          <p:cNvPr id="23" name="Picture Placeholder 3">
            <a:extLst>
              <a:ext uri="{FF2B5EF4-FFF2-40B4-BE49-F238E27FC236}">
                <a16:creationId xmlns:a16="http://schemas.microsoft.com/office/drawing/2014/main" id="{07DB0908-2E1F-90B9-A5B8-B2864C28060A}"/>
              </a:ext>
            </a:extLst>
          </p:cNvPr>
          <p:cNvSpPr>
            <a:spLocks noGrp="1"/>
          </p:cNvSpPr>
          <p:nvPr>
            <p:ph type="pic" sz="quarter" idx="25" hasCustomPrompt="1"/>
          </p:nvPr>
        </p:nvSpPr>
        <p:spPr>
          <a:xfrm>
            <a:off x="5097078" y="2189803"/>
            <a:ext cx="1969564" cy="1981283"/>
          </a:xfrm>
          <a:prstGeom prst="ellipse">
            <a:avLst/>
          </a:prstGeom>
          <a:solidFill>
            <a:schemeClr val="tx2"/>
          </a:solidFill>
          <a:ln>
            <a:noFill/>
            <a:prstDash val="solid"/>
          </a:ln>
        </p:spPr>
        <p:txBody>
          <a:bodyPr anchor="ctr"/>
          <a:lstStyle>
            <a:lvl1pPr marL="0" indent="0" algn="ctr">
              <a:buNone/>
              <a:defRPr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Insert Image</a:t>
            </a:r>
          </a:p>
        </p:txBody>
      </p:sp>
      <p:pic>
        <p:nvPicPr>
          <p:cNvPr id="24" name="Graphic 23">
            <a:extLst>
              <a:ext uri="{FF2B5EF4-FFF2-40B4-BE49-F238E27FC236}">
                <a16:creationId xmlns:a16="http://schemas.microsoft.com/office/drawing/2014/main" id="{E02FF79E-076A-046B-9751-72484F1BEA4F}"/>
              </a:ext>
            </a:extLst>
          </p:cNvPr>
          <p:cNvPicPr>
            <a:picLocks noChangeAspect="1"/>
          </p:cNvPicPr>
          <p:nvPr userDrawn="1"/>
        </p:nvPicPr>
        <p:blipFill>
          <a:blip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4762831" y="1861416"/>
            <a:ext cx="2638059" cy="2638059"/>
          </a:xfrm>
          <a:prstGeom prst="rect">
            <a:avLst/>
          </a:prstGeom>
        </p:spPr>
      </p:pic>
      <p:sp>
        <p:nvSpPr>
          <p:cNvPr id="26" name="Text Placeholder 12">
            <a:extLst>
              <a:ext uri="{FF2B5EF4-FFF2-40B4-BE49-F238E27FC236}">
                <a16:creationId xmlns:a16="http://schemas.microsoft.com/office/drawing/2014/main" id="{38E77F2F-73A9-2D2B-BFD1-FC67AB28EC42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1896573" y="5272808"/>
            <a:ext cx="2258591" cy="224036"/>
          </a:xfrm>
          <a:prstGeom prst="rect">
            <a:avLst/>
          </a:prstGeom>
        </p:spPr>
        <p:txBody>
          <a:bodyPr lIns="0" tIns="0" rIns="0" bIns="0">
            <a:spAutoFit/>
          </a:bodyPr>
          <a:lstStyle>
            <a:lvl1pPr marL="0" indent="0" algn="ctr">
              <a:buNone/>
              <a:defRPr sz="1400" b="0" i="0">
                <a:solidFill>
                  <a:schemeClr val="tx1"/>
                </a:solidFill>
                <a:latin typeface="Century Gothic" panose="020B0502020202020204" pitchFamily="34" charset="0"/>
              </a:defRPr>
            </a:lvl1pPr>
          </a:lstStyle>
          <a:p>
            <a:pPr lvl="0"/>
            <a:r>
              <a:rPr lang="en-US" dirty="0"/>
              <a:t>Title</a:t>
            </a:r>
          </a:p>
        </p:txBody>
      </p:sp>
      <p:sp>
        <p:nvSpPr>
          <p:cNvPr id="27" name="Text Placeholder 26">
            <a:extLst>
              <a:ext uri="{FF2B5EF4-FFF2-40B4-BE49-F238E27FC236}">
                <a16:creationId xmlns:a16="http://schemas.microsoft.com/office/drawing/2014/main" id="{5B859E3E-430E-77F2-9B1F-C59AACF25FC7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1896573" y="4758787"/>
            <a:ext cx="2258591" cy="382587"/>
          </a:xfrm>
        </p:spPr>
        <p:txBody>
          <a:bodyPr>
            <a:spAutoFit/>
          </a:bodyPr>
          <a:lstStyle>
            <a:lvl1pPr marL="0" indent="0" algn="ctr">
              <a:buNone/>
              <a:defRPr sz="1800" b="1">
                <a:solidFill>
                  <a:schemeClr val="tx1"/>
                </a:solidFill>
              </a:defRPr>
            </a:lvl1pPr>
          </a:lstStyle>
          <a:p>
            <a:pPr lvl="0"/>
            <a:r>
              <a:rPr lang="en-US" dirty="0"/>
              <a:t>First Last Name</a:t>
            </a:r>
          </a:p>
        </p:txBody>
      </p:sp>
      <p:sp>
        <p:nvSpPr>
          <p:cNvPr id="29" name="Text Placeholder 12">
            <a:extLst>
              <a:ext uri="{FF2B5EF4-FFF2-40B4-BE49-F238E27FC236}">
                <a16:creationId xmlns:a16="http://schemas.microsoft.com/office/drawing/2014/main" id="{42775600-47FD-23F1-D633-771D746E52F5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4952565" y="5272808"/>
            <a:ext cx="2258591" cy="224036"/>
          </a:xfrm>
          <a:prstGeom prst="rect">
            <a:avLst/>
          </a:prstGeom>
        </p:spPr>
        <p:txBody>
          <a:bodyPr lIns="0" tIns="0" rIns="0" bIns="0">
            <a:spAutoFit/>
          </a:bodyPr>
          <a:lstStyle>
            <a:lvl1pPr marL="0" indent="0" algn="ctr">
              <a:buNone/>
              <a:defRPr sz="1400" b="0" i="0">
                <a:solidFill>
                  <a:schemeClr val="tx1"/>
                </a:solidFill>
                <a:latin typeface="Century Gothic" panose="020B0502020202020204" pitchFamily="34" charset="0"/>
              </a:defRPr>
            </a:lvl1pPr>
          </a:lstStyle>
          <a:p>
            <a:pPr lvl="0"/>
            <a:r>
              <a:rPr lang="en-US" dirty="0"/>
              <a:t>Title</a:t>
            </a:r>
          </a:p>
        </p:txBody>
      </p:sp>
      <p:sp>
        <p:nvSpPr>
          <p:cNvPr id="30" name="Text Placeholder 26">
            <a:extLst>
              <a:ext uri="{FF2B5EF4-FFF2-40B4-BE49-F238E27FC236}">
                <a16:creationId xmlns:a16="http://schemas.microsoft.com/office/drawing/2014/main" id="{FA823A41-17E9-5F99-01EE-D20B25649EEA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4952565" y="4758787"/>
            <a:ext cx="2258591" cy="382587"/>
          </a:xfrm>
        </p:spPr>
        <p:txBody>
          <a:bodyPr>
            <a:spAutoFit/>
          </a:bodyPr>
          <a:lstStyle>
            <a:lvl1pPr marL="0" indent="0" algn="ctr">
              <a:buNone/>
              <a:defRPr sz="1800" b="1">
                <a:solidFill>
                  <a:schemeClr val="tx1"/>
                </a:solidFill>
              </a:defRPr>
            </a:lvl1pPr>
          </a:lstStyle>
          <a:p>
            <a:pPr lvl="0"/>
            <a:r>
              <a:rPr lang="en-US" dirty="0"/>
              <a:t>First Last Name</a:t>
            </a:r>
          </a:p>
        </p:txBody>
      </p:sp>
      <p:sp>
        <p:nvSpPr>
          <p:cNvPr id="31" name="Picture Placeholder 3">
            <a:extLst>
              <a:ext uri="{FF2B5EF4-FFF2-40B4-BE49-F238E27FC236}">
                <a16:creationId xmlns:a16="http://schemas.microsoft.com/office/drawing/2014/main" id="{3F8F4FA4-C92B-CA16-06F8-85DECF76C794}"/>
              </a:ext>
            </a:extLst>
          </p:cNvPr>
          <p:cNvSpPr>
            <a:spLocks noGrp="1"/>
          </p:cNvSpPr>
          <p:nvPr>
            <p:ph type="pic" sz="quarter" idx="35" hasCustomPrompt="1"/>
          </p:nvPr>
        </p:nvSpPr>
        <p:spPr>
          <a:xfrm>
            <a:off x="8153070" y="2189803"/>
            <a:ext cx="1969564" cy="1981283"/>
          </a:xfrm>
          <a:prstGeom prst="ellipse">
            <a:avLst/>
          </a:prstGeom>
          <a:solidFill>
            <a:schemeClr val="tx2"/>
          </a:solidFill>
          <a:ln>
            <a:noFill/>
            <a:prstDash val="solid"/>
          </a:ln>
        </p:spPr>
        <p:txBody>
          <a:bodyPr anchor="ctr"/>
          <a:lstStyle>
            <a:lvl1pPr marL="0" indent="0" algn="ctr">
              <a:buNone/>
              <a:defRPr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Insert Image</a:t>
            </a:r>
          </a:p>
        </p:txBody>
      </p:sp>
      <p:pic>
        <p:nvPicPr>
          <p:cNvPr id="32" name="Graphic 31">
            <a:extLst>
              <a:ext uri="{FF2B5EF4-FFF2-40B4-BE49-F238E27FC236}">
                <a16:creationId xmlns:a16="http://schemas.microsoft.com/office/drawing/2014/main" id="{784C7B9A-E2A7-7098-607D-4995A89D8E54}"/>
              </a:ext>
            </a:extLst>
          </p:cNvPr>
          <p:cNvPicPr>
            <a:picLocks noChangeAspect="1"/>
          </p:cNvPicPr>
          <p:nvPr userDrawn="1"/>
        </p:nvPicPr>
        <p:blipFill>
          <a:blip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7818823" y="1861416"/>
            <a:ext cx="2638059" cy="2638059"/>
          </a:xfrm>
          <a:prstGeom prst="rect">
            <a:avLst/>
          </a:prstGeom>
        </p:spPr>
      </p:pic>
      <p:sp>
        <p:nvSpPr>
          <p:cNvPr id="33" name="Text Placeholder 12">
            <a:extLst>
              <a:ext uri="{FF2B5EF4-FFF2-40B4-BE49-F238E27FC236}">
                <a16:creationId xmlns:a16="http://schemas.microsoft.com/office/drawing/2014/main" id="{7AE4F59C-C09C-5CC3-DDA7-377AB4450B96}"/>
              </a:ext>
            </a:extLst>
          </p:cNvPr>
          <p:cNvSpPr>
            <a:spLocks noGrp="1"/>
          </p:cNvSpPr>
          <p:nvPr>
            <p:ph type="body" sz="quarter" idx="36" hasCustomPrompt="1"/>
          </p:nvPr>
        </p:nvSpPr>
        <p:spPr>
          <a:xfrm>
            <a:off x="8008557" y="5272808"/>
            <a:ext cx="2258591" cy="224036"/>
          </a:xfrm>
          <a:prstGeom prst="rect">
            <a:avLst/>
          </a:prstGeom>
        </p:spPr>
        <p:txBody>
          <a:bodyPr lIns="0" tIns="0" rIns="0" bIns="0">
            <a:spAutoFit/>
          </a:bodyPr>
          <a:lstStyle>
            <a:lvl1pPr marL="0" indent="0" algn="ctr">
              <a:buNone/>
              <a:defRPr sz="1400" b="0" i="0">
                <a:solidFill>
                  <a:schemeClr val="tx1"/>
                </a:solidFill>
                <a:latin typeface="Century Gothic" panose="020B0502020202020204" pitchFamily="34" charset="0"/>
              </a:defRPr>
            </a:lvl1pPr>
          </a:lstStyle>
          <a:p>
            <a:pPr lvl="0"/>
            <a:r>
              <a:rPr lang="en-US" dirty="0"/>
              <a:t>Title</a:t>
            </a:r>
          </a:p>
        </p:txBody>
      </p:sp>
      <p:sp>
        <p:nvSpPr>
          <p:cNvPr id="34" name="Text Placeholder 26">
            <a:extLst>
              <a:ext uri="{FF2B5EF4-FFF2-40B4-BE49-F238E27FC236}">
                <a16:creationId xmlns:a16="http://schemas.microsoft.com/office/drawing/2014/main" id="{5581ED85-1AF7-520E-E50D-D842D989B578}"/>
              </a:ext>
            </a:extLst>
          </p:cNvPr>
          <p:cNvSpPr>
            <a:spLocks noGrp="1"/>
          </p:cNvSpPr>
          <p:nvPr>
            <p:ph type="body" sz="quarter" idx="37" hasCustomPrompt="1"/>
          </p:nvPr>
        </p:nvSpPr>
        <p:spPr>
          <a:xfrm>
            <a:off x="8008557" y="4758787"/>
            <a:ext cx="2258591" cy="382587"/>
          </a:xfrm>
        </p:spPr>
        <p:txBody>
          <a:bodyPr>
            <a:spAutoFit/>
          </a:bodyPr>
          <a:lstStyle>
            <a:lvl1pPr marL="0" indent="0" algn="ctr">
              <a:buNone/>
              <a:defRPr sz="1800" b="1">
                <a:solidFill>
                  <a:schemeClr val="tx1"/>
                </a:solidFill>
              </a:defRPr>
            </a:lvl1pPr>
          </a:lstStyle>
          <a:p>
            <a:pPr lvl="0"/>
            <a:r>
              <a:rPr lang="en-US" dirty="0"/>
              <a:t>First Last Name</a:t>
            </a:r>
          </a:p>
        </p:txBody>
      </p:sp>
      <p:pic>
        <p:nvPicPr>
          <p:cNvPr id="191" name="Graphic 190">
            <a:extLst>
              <a:ext uri="{FF2B5EF4-FFF2-40B4-BE49-F238E27FC236}">
                <a16:creationId xmlns:a16="http://schemas.microsoft.com/office/drawing/2014/main" id="{CCB9B531-5804-381F-7E97-C9B0ECECB398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365760" y="6203651"/>
            <a:ext cx="1741974" cy="3349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17418650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resenter Slide_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91450B27-1B34-576D-A903-CD51724A4057}"/>
              </a:ext>
            </a:extLst>
          </p:cNvPr>
          <p:cNvSpPr/>
          <p:nvPr userDrawn="1"/>
        </p:nvSpPr>
        <p:spPr>
          <a:xfrm>
            <a:off x="0" y="3244333"/>
            <a:ext cx="12192000" cy="36933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sp>
        <p:nvSpPr>
          <p:cNvPr id="20" name="Text Placeholder 12">
            <a:extLst>
              <a:ext uri="{FF2B5EF4-FFF2-40B4-BE49-F238E27FC236}">
                <a16:creationId xmlns:a16="http://schemas.microsoft.com/office/drawing/2014/main" id="{1702FC72-C99A-CC05-B458-7A4E9A23B799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690887" y="5046665"/>
            <a:ext cx="2258591" cy="224036"/>
          </a:xfrm>
          <a:prstGeom prst="rect">
            <a:avLst/>
          </a:prstGeom>
        </p:spPr>
        <p:txBody>
          <a:bodyPr lIns="0" tIns="0" rIns="0" bIns="0">
            <a:spAutoFit/>
          </a:bodyPr>
          <a:lstStyle>
            <a:lvl1pPr marL="0" indent="0" algn="ctr">
              <a:buNone/>
              <a:defRPr sz="1400" b="0" i="0">
                <a:solidFill>
                  <a:schemeClr val="tx1"/>
                </a:solidFill>
                <a:latin typeface="Century Gothic" panose="020B0502020202020204" pitchFamily="34" charset="0"/>
              </a:defRPr>
            </a:lvl1pPr>
          </a:lstStyle>
          <a:p>
            <a:pPr lvl="0"/>
            <a:r>
              <a:rPr lang="en-US" dirty="0"/>
              <a:t>Title</a:t>
            </a:r>
          </a:p>
        </p:txBody>
      </p:sp>
      <p:sp>
        <p:nvSpPr>
          <p:cNvPr id="10" name="Picture Placeholder 3">
            <a:extLst>
              <a:ext uri="{FF2B5EF4-FFF2-40B4-BE49-F238E27FC236}">
                <a16:creationId xmlns:a16="http://schemas.microsoft.com/office/drawing/2014/main" id="{09079C86-C0FC-437F-0F4A-B7EE338DA50D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888938" y="2229301"/>
            <a:ext cx="1862488" cy="1873569"/>
          </a:xfrm>
          <a:prstGeom prst="ellipse">
            <a:avLst/>
          </a:prstGeom>
          <a:solidFill>
            <a:schemeClr val="tx2"/>
          </a:solidFill>
          <a:ln>
            <a:noFill/>
            <a:prstDash val="solid"/>
          </a:ln>
        </p:spPr>
        <p:txBody>
          <a:bodyPr anchor="ctr"/>
          <a:lstStyle>
            <a:lvl1pPr marL="0" indent="0" algn="ctr">
              <a:buNone/>
              <a:defRPr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Insert Image</a:t>
            </a:r>
          </a:p>
        </p:txBody>
      </p:sp>
      <p:sp>
        <p:nvSpPr>
          <p:cNvPr id="18" name="Picture Placeholder 3">
            <a:extLst>
              <a:ext uri="{FF2B5EF4-FFF2-40B4-BE49-F238E27FC236}">
                <a16:creationId xmlns:a16="http://schemas.microsoft.com/office/drawing/2014/main" id="{91AB2DD5-6D3C-1AF0-CBD6-78F5ED7470B3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3675468" y="2229301"/>
            <a:ext cx="1862488" cy="1873569"/>
          </a:xfrm>
          <a:prstGeom prst="ellipse">
            <a:avLst/>
          </a:prstGeom>
          <a:solidFill>
            <a:schemeClr val="tx2"/>
          </a:solidFill>
          <a:ln>
            <a:noFill/>
            <a:prstDash val="solid"/>
          </a:ln>
        </p:spPr>
        <p:txBody>
          <a:bodyPr anchor="ctr"/>
          <a:lstStyle>
            <a:lvl1pPr marL="0" indent="0" algn="ctr">
              <a:buNone/>
              <a:defRPr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Insert Image</a:t>
            </a:r>
          </a:p>
        </p:txBody>
      </p:sp>
      <p:sp>
        <p:nvSpPr>
          <p:cNvPr id="19" name="Picture Placeholder 3">
            <a:extLst>
              <a:ext uri="{FF2B5EF4-FFF2-40B4-BE49-F238E27FC236}">
                <a16:creationId xmlns:a16="http://schemas.microsoft.com/office/drawing/2014/main" id="{98A3C771-821C-8C29-4728-18C03921958B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6440181" y="2229301"/>
            <a:ext cx="1862488" cy="1873569"/>
          </a:xfrm>
          <a:prstGeom prst="ellipse">
            <a:avLst/>
          </a:prstGeom>
          <a:solidFill>
            <a:schemeClr val="tx2"/>
          </a:solidFill>
          <a:ln>
            <a:noFill/>
            <a:prstDash val="solid"/>
          </a:ln>
        </p:spPr>
        <p:txBody>
          <a:bodyPr anchor="ctr"/>
          <a:lstStyle>
            <a:lvl1pPr marL="0" indent="0" algn="ctr">
              <a:buNone/>
              <a:defRPr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Insert Image</a:t>
            </a:r>
          </a:p>
        </p:txBody>
      </p:sp>
      <p:sp>
        <p:nvSpPr>
          <p:cNvPr id="24" name="Picture Placeholder 3">
            <a:extLst>
              <a:ext uri="{FF2B5EF4-FFF2-40B4-BE49-F238E27FC236}">
                <a16:creationId xmlns:a16="http://schemas.microsoft.com/office/drawing/2014/main" id="{D71E6CDF-65C8-ADEC-86F3-46F17D734D2A}"/>
              </a:ext>
            </a:extLst>
          </p:cNvPr>
          <p:cNvSpPr>
            <a:spLocks noGrp="1"/>
          </p:cNvSpPr>
          <p:nvPr>
            <p:ph type="pic" sz="quarter" idx="16" hasCustomPrompt="1"/>
          </p:nvPr>
        </p:nvSpPr>
        <p:spPr>
          <a:xfrm>
            <a:off x="9243551" y="2229301"/>
            <a:ext cx="1862488" cy="1873569"/>
          </a:xfrm>
          <a:prstGeom prst="ellipse">
            <a:avLst/>
          </a:prstGeom>
          <a:solidFill>
            <a:schemeClr val="tx2"/>
          </a:solidFill>
          <a:ln>
            <a:noFill/>
            <a:prstDash val="solid"/>
          </a:ln>
        </p:spPr>
        <p:txBody>
          <a:bodyPr anchor="ctr"/>
          <a:lstStyle>
            <a:lvl1pPr marL="0" indent="0" algn="ctr">
              <a:buNone/>
              <a:defRPr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Insert Image</a:t>
            </a:r>
          </a:p>
        </p:txBody>
      </p:sp>
      <p:pic>
        <p:nvPicPr>
          <p:cNvPr id="40" name="Graphic 39">
            <a:extLst>
              <a:ext uri="{FF2B5EF4-FFF2-40B4-BE49-F238E27FC236}">
                <a16:creationId xmlns:a16="http://schemas.microsoft.com/office/drawing/2014/main" id="{8566A480-7D0A-0064-355D-C3A40E006494}"/>
              </a:ext>
            </a:extLst>
          </p:cNvPr>
          <p:cNvPicPr>
            <a:picLocks noChangeAspect="1"/>
          </p:cNvPicPr>
          <p:nvPr userDrawn="1"/>
        </p:nvPicPr>
        <p:blipFill>
          <a:blip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562969" y="1919530"/>
            <a:ext cx="2494638" cy="2494638"/>
          </a:xfrm>
          <a:prstGeom prst="rect">
            <a:avLst/>
          </a:prstGeom>
        </p:spPr>
      </p:pic>
      <p:pic>
        <p:nvPicPr>
          <p:cNvPr id="41" name="Graphic 40">
            <a:extLst>
              <a:ext uri="{FF2B5EF4-FFF2-40B4-BE49-F238E27FC236}">
                <a16:creationId xmlns:a16="http://schemas.microsoft.com/office/drawing/2014/main" id="{4ADC5592-C784-00A5-B040-57049E580EBC}"/>
              </a:ext>
            </a:extLst>
          </p:cNvPr>
          <p:cNvPicPr>
            <a:picLocks noChangeAspect="1"/>
          </p:cNvPicPr>
          <p:nvPr userDrawn="1"/>
        </p:nvPicPr>
        <p:blipFill>
          <a:blip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3346858" y="1919530"/>
            <a:ext cx="2494638" cy="2494638"/>
          </a:xfrm>
          <a:prstGeom prst="rect">
            <a:avLst/>
          </a:prstGeom>
        </p:spPr>
      </p:pic>
      <p:pic>
        <p:nvPicPr>
          <p:cNvPr id="42" name="Graphic 41">
            <a:extLst>
              <a:ext uri="{FF2B5EF4-FFF2-40B4-BE49-F238E27FC236}">
                <a16:creationId xmlns:a16="http://schemas.microsoft.com/office/drawing/2014/main" id="{DD6BA69C-F00E-7666-CA0F-F2B7C09110E0}"/>
              </a:ext>
            </a:extLst>
          </p:cNvPr>
          <p:cNvPicPr>
            <a:picLocks noChangeAspect="1"/>
          </p:cNvPicPr>
          <p:nvPr userDrawn="1"/>
        </p:nvPicPr>
        <p:blipFill>
          <a:blip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6130747" y="1919530"/>
            <a:ext cx="2494638" cy="2494638"/>
          </a:xfrm>
          <a:prstGeom prst="rect">
            <a:avLst/>
          </a:prstGeom>
        </p:spPr>
      </p:pic>
      <p:pic>
        <p:nvPicPr>
          <p:cNvPr id="43" name="Graphic 42">
            <a:extLst>
              <a:ext uri="{FF2B5EF4-FFF2-40B4-BE49-F238E27FC236}">
                <a16:creationId xmlns:a16="http://schemas.microsoft.com/office/drawing/2014/main" id="{E4901C93-34C6-3363-AA24-2F85B4332EF6}"/>
              </a:ext>
            </a:extLst>
          </p:cNvPr>
          <p:cNvPicPr>
            <a:picLocks noChangeAspect="1"/>
          </p:cNvPicPr>
          <p:nvPr userDrawn="1"/>
        </p:nvPicPr>
        <p:blipFill>
          <a:blip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8920636" y="1919530"/>
            <a:ext cx="2494638" cy="2494638"/>
          </a:xfrm>
          <a:prstGeom prst="rect">
            <a:avLst/>
          </a:prstGeom>
        </p:spPr>
      </p:pic>
      <p:sp>
        <p:nvSpPr>
          <p:cNvPr id="27" name="Text Placeholder 26">
            <a:extLst>
              <a:ext uri="{FF2B5EF4-FFF2-40B4-BE49-F238E27FC236}">
                <a16:creationId xmlns:a16="http://schemas.microsoft.com/office/drawing/2014/main" id="{5E3A7E35-3C6B-314A-D56C-7F26DE997871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3464881" y="4532644"/>
            <a:ext cx="2258591" cy="382587"/>
          </a:xfrm>
        </p:spPr>
        <p:txBody>
          <a:bodyPr>
            <a:spAutoFit/>
          </a:bodyPr>
          <a:lstStyle>
            <a:lvl1pPr marL="0" indent="0" algn="ctr">
              <a:buNone/>
              <a:defRPr sz="1800" b="1">
                <a:solidFill>
                  <a:schemeClr val="tx1"/>
                </a:solidFill>
              </a:defRPr>
            </a:lvl1pPr>
          </a:lstStyle>
          <a:p>
            <a:pPr lvl="0"/>
            <a:r>
              <a:rPr lang="en-US" dirty="0"/>
              <a:t>First Last Name</a:t>
            </a:r>
          </a:p>
        </p:txBody>
      </p:sp>
      <p:sp>
        <p:nvSpPr>
          <p:cNvPr id="28" name="Text Placeholder 26">
            <a:extLst>
              <a:ext uri="{FF2B5EF4-FFF2-40B4-BE49-F238E27FC236}">
                <a16:creationId xmlns:a16="http://schemas.microsoft.com/office/drawing/2014/main" id="{6ACDAF86-28E2-872C-34EA-F1BC99A42583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6242129" y="4532644"/>
            <a:ext cx="2258591" cy="382587"/>
          </a:xfrm>
        </p:spPr>
        <p:txBody>
          <a:bodyPr>
            <a:spAutoFit/>
          </a:bodyPr>
          <a:lstStyle>
            <a:lvl1pPr marL="0" indent="0" algn="ctr">
              <a:buNone/>
              <a:defRPr sz="1800" b="1">
                <a:solidFill>
                  <a:schemeClr val="tx1"/>
                </a:solidFill>
              </a:defRPr>
            </a:lvl1pPr>
          </a:lstStyle>
          <a:p>
            <a:pPr lvl="0"/>
            <a:r>
              <a:rPr lang="en-US" dirty="0"/>
              <a:t>First Last Name</a:t>
            </a:r>
          </a:p>
        </p:txBody>
      </p:sp>
      <p:sp>
        <p:nvSpPr>
          <p:cNvPr id="29" name="Text Placeholder 26">
            <a:extLst>
              <a:ext uri="{FF2B5EF4-FFF2-40B4-BE49-F238E27FC236}">
                <a16:creationId xmlns:a16="http://schemas.microsoft.com/office/drawing/2014/main" id="{1D0C91A9-B538-3FB4-0BBC-3A32049C172B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9045499" y="4532644"/>
            <a:ext cx="2258591" cy="382587"/>
          </a:xfrm>
        </p:spPr>
        <p:txBody>
          <a:bodyPr>
            <a:spAutoFit/>
          </a:bodyPr>
          <a:lstStyle>
            <a:lvl1pPr marL="0" indent="0" algn="ctr">
              <a:buNone/>
              <a:defRPr sz="1800" b="1">
                <a:solidFill>
                  <a:schemeClr val="tx1"/>
                </a:solidFill>
              </a:defRPr>
            </a:lvl1pPr>
          </a:lstStyle>
          <a:p>
            <a:pPr lvl="0"/>
            <a:r>
              <a:rPr lang="en-US" dirty="0"/>
              <a:t>First Last Name</a:t>
            </a:r>
          </a:p>
        </p:txBody>
      </p:sp>
      <p:sp>
        <p:nvSpPr>
          <p:cNvPr id="30" name="Text Placeholder 26">
            <a:extLst>
              <a:ext uri="{FF2B5EF4-FFF2-40B4-BE49-F238E27FC236}">
                <a16:creationId xmlns:a16="http://schemas.microsoft.com/office/drawing/2014/main" id="{16176D1D-F7A4-DE85-EBDE-7F44D5E67ED8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690887" y="4532644"/>
            <a:ext cx="2258591" cy="382587"/>
          </a:xfrm>
        </p:spPr>
        <p:txBody>
          <a:bodyPr>
            <a:spAutoFit/>
          </a:bodyPr>
          <a:lstStyle>
            <a:lvl1pPr marL="0" indent="0" algn="ctr">
              <a:buNone/>
              <a:defRPr sz="1800" b="1">
                <a:solidFill>
                  <a:schemeClr val="tx1"/>
                </a:solidFill>
              </a:defRPr>
            </a:lvl1pPr>
          </a:lstStyle>
          <a:p>
            <a:pPr lvl="0"/>
            <a:r>
              <a:rPr lang="en-US" dirty="0"/>
              <a:t>First Last Name</a:t>
            </a:r>
          </a:p>
        </p:txBody>
      </p:sp>
      <p:sp>
        <p:nvSpPr>
          <p:cNvPr id="32" name="Text Placeholder 12">
            <a:extLst>
              <a:ext uri="{FF2B5EF4-FFF2-40B4-BE49-F238E27FC236}">
                <a16:creationId xmlns:a16="http://schemas.microsoft.com/office/drawing/2014/main" id="{0BEBD7F7-BBFC-DC28-B6BD-A797A0C0F04D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3479807" y="5046665"/>
            <a:ext cx="2258591" cy="224036"/>
          </a:xfrm>
          <a:prstGeom prst="rect">
            <a:avLst/>
          </a:prstGeom>
        </p:spPr>
        <p:txBody>
          <a:bodyPr lIns="0" tIns="0" rIns="0" bIns="0">
            <a:spAutoFit/>
          </a:bodyPr>
          <a:lstStyle>
            <a:lvl1pPr marL="0" indent="0" algn="ctr">
              <a:buNone/>
              <a:defRPr sz="1400" b="0" i="0">
                <a:solidFill>
                  <a:schemeClr val="tx1"/>
                </a:solidFill>
                <a:latin typeface="Century Gothic" panose="020B0502020202020204" pitchFamily="34" charset="0"/>
              </a:defRPr>
            </a:lvl1pPr>
          </a:lstStyle>
          <a:p>
            <a:pPr lvl="0"/>
            <a:r>
              <a:rPr lang="en-US" dirty="0"/>
              <a:t>Title</a:t>
            </a:r>
          </a:p>
        </p:txBody>
      </p:sp>
      <p:sp>
        <p:nvSpPr>
          <p:cNvPr id="33" name="Text Placeholder 12">
            <a:extLst>
              <a:ext uri="{FF2B5EF4-FFF2-40B4-BE49-F238E27FC236}">
                <a16:creationId xmlns:a16="http://schemas.microsoft.com/office/drawing/2014/main" id="{A6D3DA05-2004-2A4C-5207-D9D02D2CC6D7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6253487" y="5046665"/>
            <a:ext cx="2258591" cy="224036"/>
          </a:xfrm>
          <a:prstGeom prst="rect">
            <a:avLst/>
          </a:prstGeom>
        </p:spPr>
        <p:txBody>
          <a:bodyPr lIns="0" tIns="0" rIns="0" bIns="0">
            <a:spAutoFit/>
          </a:bodyPr>
          <a:lstStyle>
            <a:lvl1pPr marL="0" indent="0" algn="ctr">
              <a:buNone/>
              <a:defRPr sz="1400" b="0" i="0">
                <a:solidFill>
                  <a:schemeClr val="tx1"/>
                </a:solidFill>
                <a:latin typeface="Century Gothic" panose="020B0502020202020204" pitchFamily="34" charset="0"/>
              </a:defRPr>
            </a:lvl1pPr>
          </a:lstStyle>
          <a:p>
            <a:pPr lvl="0"/>
            <a:r>
              <a:rPr lang="en-US" dirty="0"/>
              <a:t>Title</a:t>
            </a:r>
          </a:p>
        </p:txBody>
      </p:sp>
      <p:sp>
        <p:nvSpPr>
          <p:cNvPr id="34" name="Text Placeholder 12">
            <a:extLst>
              <a:ext uri="{FF2B5EF4-FFF2-40B4-BE49-F238E27FC236}">
                <a16:creationId xmlns:a16="http://schemas.microsoft.com/office/drawing/2014/main" id="{6949C0FF-7910-CB5C-68C0-8AE1CDDE4367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9034787" y="5046665"/>
            <a:ext cx="2258591" cy="224036"/>
          </a:xfrm>
          <a:prstGeom prst="rect">
            <a:avLst/>
          </a:prstGeom>
        </p:spPr>
        <p:txBody>
          <a:bodyPr lIns="0" tIns="0" rIns="0" bIns="0">
            <a:spAutoFit/>
          </a:bodyPr>
          <a:lstStyle>
            <a:lvl1pPr marL="0" indent="0" algn="ctr">
              <a:buNone/>
              <a:defRPr sz="1400" b="0" i="0">
                <a:solidFill>
                  <a:schemeClr val="tx1"/>
                </a:solidFill>
                <a:latin typeface="Century Gothic" panose="020B0502020202020204" pitchFamily="34" charset="0"/>
              </a:defRPr>
            </a:lvl1pPr>
          </a:lstStyle>
          <a:p>
            <a:pPr lvl="0"/>
            <a:r>
              <a:rPr lang="en-US" dirty="0"/>
              <a:t>Title</a:t>
            </a:r>
          </a:p>
        </p:txBody>
      </p:sp>
      <p:sp>
        <p:nvSpPr>
          <p:cNvPr id="35" name="Title 1">
            <a:extLst>
              <a:ext uri="{FF2B5EF4-FFF2-40B4-BE49-F238E27FC236}">
                <a16:creationId xmlns:a16="http://schemas.microsoft.com/office/drawing/2014/main" id="{E9C2E2CB-B231-2E97-06B7-BD12720D68B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69023" y="347577"/>
            <a:ext cx="11457215" cy="553998"/>
          </a:xfrm>
          <a:prstGeom prst="rect">
            <a:avLst/>
          </a:prstGeom>
        </p:spPr>
        <p:txBody>
          <a:bodyPr lIns="0" tIns="0" rIns="0" bIns="0" anchor="t">
            <a:spAutoFit/>
          </a:bodyPr>
          <a:lstStyle>
            <a:lvl1pPr>
              <a:lnSpc>
                <a:spcPct val="100000"/>
              </a:lnSpc>
              <a:defRPr sz="3600">
                <a:solidFill>
                  <a:schemeClr val="tx1"/>
                </a:solidFill>
              </a:defRPr>
            </a:lvl1pPr>
          </a:lstStyle>
          <a:p>
            <a:r>
              <a:rPr lang="en-US" b="1" dirty="0"/>
              <a:t>Heading Text</a:t>
            </a:r>
          </a:p>
        </p:txBody>
      </p:sp>
      <p:sp>
        <p:nvSpPr>
          <p:cNvPr id="36" name="Text Placeholder 1">
            <a:extLst>
              <a:ext uri="{FF2B5EF4-FFF2-40B4-BE49-F238E27FC236}">
                <a16:creationId xmlns:a16="http://schemas.microsoft.com/office/drawing/2014/main" id="{8A921B1E-FB96-D85C-9866-25F07C447A3D}"/>
              </a:ext>
            </a:extLst>
          </p:cNvPr>
          <p:cNvSpPr>
            <a:spLocks noGrp="1"/>
          </p:cNvSpPr>
          <p:nvPr>
            <p:ph type="body" sz="quarter" idx="34" hasCustomPrompt="1"/>
          </p:nvPr>
        </p:nvSpPr>
        <p:spPr>
          <a:xfrm>
            <a:off x="365759" y="1061404"/>
            <a:ext cx="11460479" cy="288028"/>
          </a:xfrm>
          <a:prstGeom prst="rect">
            <a:avLst/>
          </a:prstGeom>
        </p:spPr>
        <p:txBody>
          <a:bodyPr lIns="0" tIns="0" rIns="0" bIns="0">
            <a:spAutoFit/>
          </a:bodyPr>
          <a:lstStyle>
            <a:lvl1pPr marL="0" indent="0">
              <a:lnSpc>
                <a:spcPct val="114000"/>
              </a:lnSpc>
              <a:buNone/>
              <a:defRPr sz="1800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Subheading Text</a:t>
            </a:r>
          </a:p>
        </p:txBody>
      </p:sp>
      <p:pic>
        <p:nvPicPr>
          <p:cNvPr id="37" name="Graphic 36">
            <a:extLst>
              <a:ext uri="{FF2B5EF4-FFF2-40B4-BE49-F238E27FC236}">
                <a16:creationId xmlns:a16="http://schemas.microsoft.com/office/drawing/2014/main" id="{5C76AF14-E00F-E150-CEFD-421DC4058919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365760" y="6203651"/>
            <a:ext cx="1741974" cy="3349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47488024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resenter Slide_Many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37CDFF3C-19E5-DFA9-FB2A-3D2C36C702BE}"/>
              </a:ext>
            </a:extLst>
          </p:cNvPr>
          <p:cNvSpPr/>
          <p:nvPr userDrawn="1"/>
        </p:nvSpPr>
        <p:spPr>
          <a:xfrm>
            <a:off x="0" y="0"/>
            <a:ext cx="12192000" cy="6857999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sp>
        <p:nvSpPr>
          <p:cNvPr id="35" name="Title 1">
            <a:extLst>
              <a:ext uri="{FF2B5EF4-FFF2-40B4-BE49-F238E27FC236}">
                <a16:creationId xmlns:a16="http://schemas.microsoft.com/office/drawing/2014/main" id="{E9C2E2CB-B231-2E97-06B7-BD12720D68B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69023" y="347577"/>
            <a:ext cx="11457215" cy="553998"/>
          </a:xfrm>
          <a:prstGeom prst="rect">
            <a:avLst/>
          </a:prstGeom>
        </p:spPr>
        <p:txBody>
          <a:bodyPr lIns="0" tIns="0" rIns="0" bIns="0" anchor="t">
            <a:spAutoFit/>
          </a:bodyPr>
          <a:lstStyle>
            <a:lvl1pPr>
              <a:lnSpc>
                <a:spcPct val="100000"/>
              </a:lnSpc>
              <a:defRPr sz="3600">
                <a:solidFill>
                  <a:schemeClr val="accent1"/>
                </a:solidFill>
              </a:defRPr>
            </a:lvl1pPr>
          </a:lstStyle>
          <a:p>
            <a:r>
              <a:rPr lang="en-US" b="1" dirty="0"/>
              <a:t>Heading Text</a:t>
            </a:r>
          </a:p>
        </p:txBody>
      </p:sp>
      <p:sp>
        <p:nvSpPr>
          <p:cNvPr id="36" name="Text Placeholder 1">
            <a:extLst>
              <a:ext uri="{FF2B5EF4-FFF2-40B4-BE49-F238E27FC236}">
                <a16:creationId xmlns:a16="http://schemas.microsoft.com/office/drawing/2014/main" id="{8A921B1E-FB96-D85C-9866-25F07C447A3D}"/>
              </a:ext>
            </a:extLst>
          </p:cNvPr>
          <p:cNvSpPr>
            <a:spLocks noGrp="1"/>
          </p:cNvSpPr>
          <p:nvPr>
            <p:ph type="body" sz="quarter" idx="34" hasCustomPrompt="1"/>
          </p:nvPr>
        </p:nvSpPr>
        <p:spPr>
          <a:xfrm>
            <a:off x="365759" y="1061404"/>
            <a:ext cx="11460479" cy="288028"/>
          </a:xfrm>
          <a:prstGeom prst="rect">
            <a:avLst/>
          </a:prstGeom>
        </p:spPr>
        <p:txBody>
          <a:bodyPr lIns="0" tIns="0" rIns="0" bIns="0">
            <a:spAutoFit/>
          </a:bodyPr>
          <a:lstStyle>
            <a:lvl1pPr marL="0" indent="0">
              <a:lnSpc>
                <a:spcPct val="114000"/>
              </a:lnSpc>
              <a:buNone/>
              <a:defRPr sz="18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Subheading Text</a:t>
            </a:r>
          </a:p>
        </p:txBody>
      </p:sp>
      <p:pic>
        <p:nvPicPr>
          <p:cNvPr id="37" name="Graphic 36">
            <a:extLst>
              <a:ext uri="{FF2B5EF4-FFF2-40B4-BE49-F238E27FC236}">
                <a16:creationId xmlns:a16="http://schemas.microsoft.com/office/drawing/2014/main" id="{5C76AF14-E00F-E150-CEFD-421DC4058919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365760" y="6203651"/>
            <a:ext cx="1741974" cy="334995"/>
          </a:xfrm>
          <a:prstGeom prst="rect">
            <a:avLst/>
          </a:prstGeom>
        </p:spPr>
      </p:pic>
      <p:sp>
        <p:nvSpPr>
          <p:cNvPr id="8" name="Rounded Rectangle 7">
            <a:extLst>
              <a:ext uri="{FF2B5EF4-FFF2-40B4-BE49-F238E27FC236}">
                <a16:creationId xmlns:a16="http://schemas.microsoft.com/office/drawing/2014/main" id="{D01B8699-9F07-8B70-CA2F-DD05D52599B8}"/>
              </a:ext>
            </a:extLst>
          </p:cNvPr>
          <p:cNvSpPr/>
          <p:nvPr userDrawn="1"/>
        </p:nvSpPr>
        <p:spPr>
          <a:xfrm>
            <a:off x="826271" y="2959059"/>
            <a:ext cx="3172968" cy="1371600"/>
          </a:xfrm>
          <a:prstGeom prst="round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ounded Rectangle 8">
            <a:extLst>
              <a:ext uri="{FF2B5EF4-FFF2-40B4-BE49-F238E27FC236}">
                <a16:creationId xmlns:a16="http://schemas.microsoft.com/office/drawing/2014/main" id="{CDDD4BDE-9993-F6A0-13B8-E2FEE0B7D774}"/>
              </a:ext>
            </a:extLst>
          </p:cNvPr>
          <p:cNvSpPr/>
          <p:nvPr userDrawn="1"/>
        </p:nvSpPr>
        <p:spPr>
          <a:xfrm>
            <a:off x="826271" y="4475937"/>
            <a:ext cx="3172968" cy="1371600"/>
          </a:xfrm>
          <a:prstGeom prst="round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ounded Rectangle 9">
            <a:extLst>
              <a:ext uri="{FF2B5EF4-FFF2-40B4-BE49-F238E27FC236}">
                <a16:creationId xmlns:a16="http://schemas.microsoft.com/office/drawing/2014/main" id="{1E985A1B-050F-C8EA-62E6-0FD612E17685}"/>
              </a:ext>
            </a:extLst>
          </p:cNvPr>
          <p:cNvSpPr/>
          <p:nvPr userDrawn="1"/>
        </p:nvSpPr>
        <p:spPr>
          <a:xfrm>
            <a:off x="8644206" y="1442180"/>
            <a:ext cx="3172968" cy="1371600"/>
          </a:xfrm>
          <a:prstGeom prst="round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ounded Rectangle 10">
            <a:extLst>
              <a:ext uri="{FF2B5EF4-FFF2-40B4-BE49-F238E27FC236}">
                <a16:creationId xmlns:a16="http://schemas.microsoft.com/office/drawing/2014/main" id="{B777DF43-810B-DF3F-064E-5EE8D3F79396}"/>
              </a:ext>
            </a:extLst>
          </p:cNvPr>
          <p:cNvSpPr/>
          <p:nvPr userDrawn="1"/>
        </p:nvSpPr>
        <p:spPr>
          <a:xfrm>
            <a:off x="8644206" y="2959059"/>
            <a:ext cx="3175055" cy="1371600"/>
          </a:xfrm>
          <a:prstGeom prst="round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ounded Rectangle 15">
            <a:extLst>
              <a:ext uri="{FF2B5EF4-FFF2-40B4-BE49-F238E27FC236}">
                <a16:creationId xmlns:a16="http://schemas.microsoft.com/office/drawing/2014/main" id="{B15022D9-C3AD-8646-CC7F-CC6FAAA28EC7}"/>
              </a:ext>
            </a:extLst>
          </p:cNvPr>
          <p:cNvSpPr/>
          <p:nvPr userDrawn="1"/>
        </p:nvSpPr>
        <p:spPr>
          <a:xfrm>
            <a:off x="8644206" y="4475937"/>
            <a:ext cx="3175055" cy="1371600"/>
          </a:xfrm>
          <a:prstGeom prst="round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Rounded Rectangle 16">
            <a:extLst>
              <a:ext uri="{FF2B5EF4-FFF2-40B4-BE49-F238E27FC236}">
                <a16:creationId xmlns:a16="http://schemas.microsoft.com/office/drawing/2014/main" id="{6320D179-3E3C-1A53-EFC6-0563D154AEBD}"/>
              </a:ext>
            </a:extLst>
          </p:cNvPr>
          <p:cNvSpPr/>
          <p:nvPr userDrawn="1"/>
        </p:nvSpPr>
        <p:spPr>
          <a:xfrm>
            <a:off x="4746104" y="1442180"/>
            <a:ext cx="3172968" cy="1371600"/>
          </a:xfrm>
          <a:prstGeom prst="round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Rounded Rectangle 17">
            <a:extLst>
              <a:ext uri="{FF2B5EF4-FFF2-40B4-BE49-F238E27FC236}">
                <a16:creationId xmlns:a16="http://schemas.microsoft.com/office/drawing/2014/main" id="{5F27A086-A3CB-8929-A0E0-4D61CC43653E}"/>
              </a:ext>
            </a:extLst>
          </p:cNvPr>
          <p:cNvSpPr/>
          <p:nvPr userDrawn="1"/>
        </p:nvSpPr>
        <p:spPr>
          <a:xfrm>
            <a:off x="4746104" y="2959059"/>
            <a:ext cx="3172968" cy="1371600"/>
          </a:xfrm>
          <a:prstGeom prst="round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Rounded Rectangle 18">
            <a:extLst>
              <a:ext uri="{FF2B5EF4-FFF2-40B4-BE49-F238E27FC236}">
                <a16:creationId xmlns:a16="http://schemas.microsoft.com/office/drawing/2014/main" id="{61F1E606-520B-8F7D-830D-A93E5B8F25F0}"/>
              </a:ext>
            </a:extLst>
          </p:cNvPr>
          <p:cNvSpPr/>
          <p:nvPr userDrawn="1"/>
        </p:nvSpPr>
        <p:spPr>
          <a:xfrm>
            <a:off x="4746104" y="4475937"/>
            <a:ext cx="3172968" cy="1371600"/>
          </a:xfrm>
          <a:prstGeom prst="round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Rounded Rectangle 19">
            <a:extLst>
              <a:ext uri="{FF2B5EF4-FFF2-40B4-BE49-F238E27FC236}">
                <a16:creationId xmlns:a16="http://schemas.microsoft.com/office/drawing/2014/main" id="{19BB2581-D12D-A482-8F82-380C1FCB22E2}"/>
              </a:ext>
            </a:extLst>
          </p:cNvPr>
          <p:cNvSpPr/>
          <p:nvPr userDrawn="1"/>
        </p:nvSpPr>
        <p:spPr>
          <a:xfrm>
            <a:off x="826271" y="1442180"/>
            <a:ext cx="3172968" cy="1371600"/>
          </a:xfrm>
          <a:prstGeom prst="round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2" name="Picture Placeholder 3">
            <a:extLst>
              <a:ext uri="{FF2B5EF4-FFF2-40B4-BE49-F238E27FC236}">
                <a16:creationId xmlns:a16="http://schemas.microsoft.com/office/drawing/2014/main" id="{A3251A23-6A31-A598-577F-F0EB244AF1CE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350830" y="1629632"/>
            <a:ext cx="996696" cy="996696"/>
          </a:xfrm>
          <a:prstGeom prst="ellipse">
            <a:avLst/>
          </a:prstGeom>
          <a:solidFill>
            <a:schemeClr val="tx2"/>
          </a:solidFill>
          <a:ln>
            <a:solidFill>
              <a:schemeClr val="accent1"/>
            </a:solidFill>
            <a:prstDash val="solid"/>
          </a:ln>
        </p:spPr>
        <p:txBody>
          <a:bodyPr anchor="ctr"/>
          <a:lstStyle>
            <a:lvl1pPr marL="0" indent="0" algn="ctr">
              <a:buNone/>
              <a:defRPr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Insert Image</a:t>
            </a:r>
          </a:p>
        </p:txBody>
      </p:sp>
      <p:sp>
        <p:nvSpPr>
          <p:cNvPr id="43" name="Picture Placeholder 3">
            <a:extLst>
              <a:ext uri="{FF2B5EF4-FFF2-40B4-BE49-F238E27FC236}">
                <a16:creationId xmlns:a16="http://schemas.microsoft.com/office/drawing/2014/main" id="{DF975851-58C3-9A09-D862-62B19A5C2014}"/>
              </a:ext>
            </a:extLst>
          </p:cNvPr>
          <p:cNvSpPr>
            <a:spLocks noGrp="1"/>
          </p:cNvSpPr>
          <p:nvPr>
            <p:ph type="pic" sz="quarter" idx="35" hasCustomPrompt="1"/>
          </p:nvPr>
        </p:nvSpPr>
        <p:spPr>
          <a:xfrm>
            <a:off x="350830" y="3146511"/>
            <a:ext cx="996696" cy="996696"/>
          </a:xfrm>
          <a:prstGeom prst="ellipse">
            <a:avLst/>
          </a:prstGeom>
          <a:solidFill>
            <a:schemeClr val="tx2"/>
          </a:solidFill>
          <a:ln>
            <a:solidFill>
              <a:schemeClr val="accent1"/>
            </a:solidFill>
            <a:prstDash val="solid"/>
          </a:ln>
        </p:spPr>
        <p:txBody>
          <a:bodyPr anchor="ctr"/>
          <a:lstStyle>
            <a:lvl1pPr marL="0" indent="0" algn="ctr">
              <a:buNone/>
              <a:defRPr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Insert Image</a:t>
            </a:r>
          </a:p>
        </p:txBody>
      </p:sp>
      <p:sp>
        <p:nvSpPr>
          <p:cNvPr id="45" name="Picture Placeholder 3">
            <a:extLst>
              <a:ext uri="{FF2B5EF4-FFF2-40B4-BE49-F238E27FC236}">
                <a16:creationId xmlns:a16="http://schemas.microsoft.com/office/drawing/2014/main" id="{AFC5459B-D1B1-9C28-428F-6945BA32B469}"/>
              </a:ext>
            </a:extLst>
          </p:cNvPr>
          <p:cNvSpPr>
            <a:spLocks noGrp="1"/>
          </p:cNvSpPr>
          <p:nvPr>
            <p:ph type="pic" sz="quarter" idx="36" hasCustomPrompt="1"/>
          </p:nvPr>
        </p:nvSpPr>
        <p:spPr>
          <a:xfrm>
            <a:off x="350830" y="4663389"/>
            <a:ext cx="996696" cy="996696"/>
          </a:xfrm>
          <a:prstGeom prst="ellipse">
            <a:avLst/>
          </a:prstGeom>
          <a:solidFill>
            <a:schemeClr val="tx2"/>
          </a:solidFill>
          <a:ln>
            <a:solidFill>
              <a:schemeClr val="accent1"/>
            </a:solidFill>
            <a:prstDash val="solid"/>
          </a:ln>
        </p:spPr>
        <p:txBody>
          <a:bodyPr anchor="ctr"/>
          <a:lstStyle>
            <a:lvl1pPr marL="0" indent="0" algn="ctr">
              <a:buNone/>
              <a:defRPr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Insert Image</a:t>
            </a:r>
          </a:p>
        </p:txBody>
      </p:sp>
      <p:sp>
        <p:nvSpPr>
          <p:cNvPr id="46" name="Picture Placeholder 3">
            <a:extLst>
              <a:ext uri="{FF2B5EF4-FFF2-40B4-BE49-F238E27FC236}">
                <a16:creationId xmlns:a16="http://schemas.microsoft.com/office/drawing/2014/main" id="{7AD0DC47-BC2C-AB2B-6B2C-C4BDB5D54FC1}"/>
              </a:ext>
            </a:extLst>
          </p:cNvPr>
          <p:cNvSpPr>
            <a:spLocks noGrp="1"/>
          </p:cNvSpPr>
          <p:nvPr>
            <p:ph type="pic" sz="quarter" idx="37" hasCustomPrompt="1"/>
          </p:nvPr>
        </p:nvSpPr>
        <p:spPr>
          <a:xfrm>
            <a:off x="4251317" y="4663389"/>
            <a:ext cx="996696" cy="996696"/>
          </a:xfrm>
          <a:prstGeom prst="ellipse">
            <a:avLst/>
          </a:prstGeom>
          <a:solidFill>
            <a:schemeClr val="tx2"/>
          </a:solidFill>
          <a:ln>
            <a:solidFill>
              <a:schemeClr val="accent1"/>
            </a:solidFill>
            <a:prstDash val="solid"/>
          </a:ln>
        </p:spPr>
        <p:txBody>
          <a:bodyPr anchor="ctr"/>
          <a:lstStyle>
            <a:lvl1pPr marL="0" indent="0" algn="ctr">
              <a:buNone/>
              <a:defRPr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Insert Image</a:t>
            </a:r>
          </a:p>
        </p:txBody>
      </p:sp>
      <p:sp>
        <p:nvSpPr>
          <p:cNvPr id="47" name="Picture Placeholder 3">
            <a:extLst>
              <a:ext uri="{FF2B5EF4-FFF2-40B4-BE49-F238E27FC236}">
                <a16:creationId xmlns:a16="http://schemas.microsoft.com/office/drawing/2014/main" id="{74A116E2-45A1-174E-DB1E-492F6825B179}"/>
              </a:ext>
            </a:extLst>
          </p:cNvPr>
          <p:cNvSpPr>
            <a:spLocks noGrp="1"/>
          </p:cNvSpPr>
          <p:nvPr>
            <p:ph type="pic" sz="quarter" idx="38" hasCustomPrompt="1"/>
          </p:nvPr>
        </p:nvSpPr>
        <p:spPr>
          <a:xfrm>
            <a:off x="4251317" y="3146511"/>
            <a:ext cx="996696" cy="996696"/>
          </a:xfrm>
          <a:prstGeom prst="ellipse">
            <a:avLst/>
          </a:prstGeom>
          <a:solidFill>
            <a:schemeClr val="tx2"/>
          </a:solidFill>
          <a:ln>
            <a:solidFill>
              <a:schemeClr val="accent1"/>
            </a:solidFill>
            <a:prstDash val="solid"/>
          </a:ln>
        </p:spPr>
        <p:txBody>
          <a:bodyPr anchor="ctr"/>
          <a:lstStyle>
            <a:lvl1pPr marL="0" indent="0" algn="ctr">
              <a:buNone/>
              <a:defRPr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Insert Image</a:t>
            </a:r>
          </a:p>
        </p:txBody>
      </p:sp>
      <p:sp>
        <p:nvSpPr>
          <p:cNvPr id="48" name="Picture Placeholder 3">
            <a:extLst>
              <a:ext uri="{FF2B5EF4-FFF2-40B4-BE49-F238E27FC236}">
                <a16:creationId xmlns:a16="http://schemas.microsoft.com/office/drawing/2014/main" id="{4951E44F-CBC3-A3C4-588C-8E3F07E0FC29}"/>
              </a:ext>
            </a:extLst>
          </p:cNvPr>
          <p:cNvSpPr>
            <a:spLocks noGrp="1"/>
          </p:cNvSpPr>
          <p:nvPr>
            <p:ph type="pic" sz="quarter" idx="39" hasCustomPrompt="1"/>
          </p:nvPr>
        </p:nvSpPr>
        <p:spPr>
          <a:xfrm>
            <a:off x="4251317" y="1629632"/>
            <a:ext cx="996696" cy="996696"/>
          </a:xfrm>
          <a:prstGeom prst="ellipse">
            <a:avLst/>
          </a:prstGeom>
          <a:solidFill>
            <a:schemeClr val="tx2"/>
          </a:solidFill>
          <a:ln>
            <a:solidFill>
              <a:schemeClr val="accent1"/>
            </a:solidFill>
            <a:prstDash val="solid"/>
          </a:ln>
        </p:spPr>
        <p:txBody>
          <a:bodyPr anchor="ctr"/>
          <a:lstStyle>
            <a:lvl1pPr marL="0" indent="0" algn="ctr">
              <a:buNone/>
              <a:defRPr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Insert Image</a:t>
            </a:r>
          </a:p>
        </p:txBody>
      </p:sp>
      <p:sp>
        <p:nvSpPr>
          <p:cNvPr id="49" name="Picture Placeholder 3">
            <a:extLst>
              <a:ext uri="{FF2B5EF4-FFF2-40B4-BE49-F238E27FC236}">
                <a16:creationId xmlns:a16="http://schemas.microsoft.com/office/drawing/2014/main" id="{75626238-4090-2485-13C5-BC2C2E353842}"/>
              </a:ext>
            </a:extLst>
          </p:cNvPr>
          <p:cNvSpPr>
            <a:spLocks noGrp="1"/>
          </p:cNvSpPr>
          <p:nvPr>
            <p:ph type="pic" sz="quarter" idx="40" hasCustomPrompt="1"/>
          </p:nvPr>
        </p:nvSpPr>
        <p:spPr>
          <a:xfrm>
            <a:off x="8145810" y="1629632"/>
            <a:ext cx="996696" cy="996696"/>
          </a:xfrm>
          <a:prstGeom prst="ellipse">
            <a:avLst/>
          </a:prstGeom>
          <a:solidFill>
            <a:schemeClr val="tx2"/>
          </a:solidFill>
          <a:ln>
            <a:solidFill>
              <a:schemeClr val="accent1"/>
            </a:solidFill>
            <a:prstDash val="solid"/>
          </a:ln>
        </p:spPr>
        <p:txBody>
          <a:bodyPr anchor="ctr"/>
          <a:lstStyle>
            <a:lvl1pPr marL="0" indent="0" algn="ctr">
              <a:buNone/>
              <a:defRPr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Insert Image</a:t>
            </a:r>
          </a:p>
        </p:txBody>
      </p:sp>
      <p:sp>
        <p:nvSpPr>
          <p:cNvPr id="50" name="Picture Placeholder 3">
            <a:extLst>
              <a:ext uri="{FF2B5EF4-FFF2-40B4-BE49-F238E27FC236}">
                <a16:creationId xmlns:a16="http://schemas.microsoft.com/office/drawing/2014/main" id="{0C5E18E7-93FA-C996-98AA-72227C64C1C6}"/>
              </a:ext>
            </a:extLst>
          </p:cNvPr>
          <p:cNvSpPr>
            <a:spLocks noGrp="1"/>
          </p:cNvSpPr>
          <p:nvPr>
            <p:ph type="pic" sz="quarter" idx="41" hasCustomPrompt="1"/>
          </p:nvPr>
        </p:nvSpPr>
        <p:spPr>
          <a:xfrm>
            <a:off x="8145810" y="3146511"/>
            <a:ext cx="996696" cy="996696"/>
          </a:xfrm>
          <a:prstGeom prst="ellipse">
            <a:avLst/>
          </a:prstGeom>
          <a:solidFill>
            <a:schemeClr val="tx2"/>
          </a:solidFill>
          <a:ln>
            <a:solidFill>
              <a:schemeClr val="accent1"/>
            </a:solidFill>
            <a:prstDash val="solid"/>
          </a:ln>
        </p:spPr>
        <p:txBody>
          <a:bodyPr anchor="ctr"/>
          <a:lstStyle>
            <a:lvl1pPr marL="0" indent="0" algn="ctr">
              <a:buNone/>
              <a:defRPr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Insert Image</a:t>
            </a:r>
          </a:p>
        </p:txBody>
      </p:sp>
      <p:sp>
        <p:nvSpPr>
          <p:cNvPr id="51" name="Picture Placeholder 3">
            <a:extLst>
              <a:ext uri="{FF2B5EF4-FFF2-40B4-BE49-F238E27FC236}">
                <a16:creationId xmlns:a16="http://schemas.microsoft.com/office/drawing/2014/main" id="{B5966ADC-8773-035B-B9F8-5008B9A7D7E2}"/>
              </a:ext>
            </a:extLst>
          </p:cNvPr>
          <p:cNvSpPr>
            <a:spLocks noGrp="1"/>
          </p:cNvSpPr>
          <p:nvPr>
            <p:ph type="pic" sz="quarter" idx="42" hasCustomPrompt="1"/>
          </p:nvPr>
        </p:nvSpPr>
        <p:spPr>
          <a:xfrm>
            <a:off x="8145810" y="4663389"/>
            <a:ext cx="996696" cy="996696"/>
          </a:xfrm>
          <a:prstGeom prst="ellipse">
            <a:avLst/>
          </a:prstGeom>
          <a:solidFill>
            <a:schemeClr val="tx2"/>
          </a:solidFill>
          <a:ln>
            <a:solidFill>
              <a:schemeClr val="accent1"/>
            </a:solidFill>
            <a:prstDash val="solid"/>
          </a:ln>
        </p:spPr>
        <p:txBody>
          <a:bodyPr anchor="ctr"/>
          <a:lstStyle>
            <a:lvl1pPr marL="0" indent="0" algn="ctr">
              <a:buNone/>
              <a:defRPr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Insert Image</a:t>
            </a:r>
          </a:p>
        </p:txBody>
      </p:sp>
      <p:sp>
        <p:nvSpPr>
          <p:cNvPr id="61" name="Text Placeholder 60">
            <a:extLst>
              <a:ext uri="{FF2B5EF4-FFF2-40B4-BE49-F238E27FC236}">
                <a16:creationId xmlns:a16="http://schemas.microsoft.com/office/drawing/2014/main" id="{93EDC001-4D28-3399-E626-C93455D3AFB4}"/>
              </a:ext>
            </a:extLst>
          </p:cNvPr>
          <p:cNvSpPr>
            <a:spLocks noGrp="1"/>
          </p:cNvSpPr>
          <p:nvPr>
            <p:ph type="body" sz="quarter" idx="43" hasCustomPrompt="1"/>
          </p:nvPr>
        </p:nvSpPr>
        <p:spPr>
          <a:xfrm>
            <a:off x="1530126" y="1734298"/>
            <a:ext cx="2178383" cy="379463"/>
          </a:xfrm>
        </p:spPr>
        <p:txBody>
          <a:bodyPr>
            <a:spAutoFit/>
          </a:bodyPr>
          <a:lstStyle>
            <a:lvl1pPr marL="0" indent="0">
              <a:buNone/>
              <a:defRPr sz="1800" b="1">
                <a:solidFill>
                  <a:schemeClr val="tx1"/>
                </a:solidFill>
              </a:defRPr>
            </a:lvl1pPr>
          </a:lstStyle>
          <a:p>
            <a:pPr lvl="0"/>
            <a:r>
              <a:rPr lang="en-US" dirty="0"/>
              <a:t>First Last</a:t>
            </a:r>
          </a:p>
        </p:txBody>
      </p:sp>
      <p:sp>
        <p:nvSpPr>
          <p:cNvPr id="63" name="Text Placeholder 60">
            <a:extLst>
              <a:ext uri="{FF2B5EF4-FFF2-40B4-BE49-F238E27FC236}">
                <a16:creationId xmlns:a16="http://schemas.microsoft.com/office/drawing/2014/main" id="{931A53F0-B32E-F71A-F554-1E42603A04AD}"/>
              </a:ext>
            </a:extLst>
          </p:cNvPr>
          <p:cNvSpPr>
            <a:spLocks noGrp="1"/>
          </p:cNvSpPr>
          <p:nvPr>
            <p:ph type="body" sz="quarter" idx="44" hasCustomPrompt="1"/>
          </p:nvPr>
        </p:nvSpPr>
        <p:spPr>
          <a:xfrm>
            <a:off x="1530126" y="2120061"/>
            <a:ext cx="2178383" cy="316369"/>
          </a:xfrm>
        </p:spPr>
        <p:txBody>
          <a:bodyPr>
            <a:spAutoFit/>
          </a:bodyPr>
          <a:lstStyle>
            <a:lvl1pPr marL="0" indent="0">
              <a:buNone/>
              <a:defRPr sz="1400" b="0">
                <a:solidFill>
                  <a:schemeClr val="tx1"/>
                </a:solidFill>
              </a:defRPr>
            </a:lvl1pPr>
          </a:lstStyle>
          <a:p>
            <a:pPr lvl="0"/>
            <a:r>
              <a:rPr lang="en-US" dirty="0"/>
              <a:t>Title</a:t>
            </a:r>
          </a:p>
        </p:txBody>
      </p:sp>
      <p:sp>
        <p:nvSpPr>
          <p:cNvPr id="73" name="Text Placeholder 60">
            <a:extLst>
              <a:ext uri="{FF2B5EF4-FFF2-40B4-BE49-F238E27FC236}">
                <a16:creationId xmlns:a16="http://schemas.microsoft.com/office/drawing/2014/main" id="{39106A65-E16D-FB85-C4E8-159155F9584C}"/>
              </a:ext>
            </a:extLst>
          </p:cNvPr>
          <p:cNvSpPr>
            <a:spLocks noGrp="1"/>
          </p:cNvSpPr>
          <p:nvPr>
            <p:ph type="body" sz="quarter" idx="45" hasCustomPrompt="1"/>
          </p:nvPr>
        </p:nvSpPr>
        <p:spPr>
          <a:xfrm>
            <a:off x="1530126" y="3275743"/>
            <a:ext cx="2178383" cy="379463"/>
          </a:xfrm>
        </p:spPr>
        <p:txBody>
          <a:bodyPr>
            <a:spAutoFit/>
          </a:bodyPr>
          <a:lstStyle>
            <a:lvl1pPr marL="0" indent="0">
              <a:buNone/>
              <a:defRPr sz="1800" b="1">
                <a:solidFill>
                  <a:schemeClr val="tx1"/>
                </a:solidFill>
              </a:defRPr>
            </a:lvl1pPr>
          </a:lstStyle>
          <a:p>
            <a:pPr lvl="0"/>
            <a:r>
              <a:rPr lang="en-US" dirty="0"/>
              <a:t>First Last</a:t>
            </a:r>
          </a:p>
        </p:txBody>
      </p:sp>
      <p:sp>
        <p:nvSpPr>
          <p:cNvPr id="74" name="Text Placeholder 60">
            <a:extLst>
              <a:ext uri="{FF2B5EF4-FFF2-40B4-BE49-F238E27FC236}">
                <a16:creationId xmlns:a16="http://schemas.microsoft.com/office/drawing/2014/main" id="{68C75883-DC42-9637-1D9C-19449BE942D7}"/>
              </a:ext>
            </a:extLst>
          </p:cNvPr>
          <p:cNvSpPr>
            <a:spLocks noGrp="1"/>
          </p:cNvSpPr>
          <p:nvPr>
            <p:ph type="body" sz="quarter" idx="46" hasCustomPrompt="1"/>
          </p:nvPr>
        </p:nvSpPr>
        <p:spPr>
          <a:xfrm>
            <a:off x="1530126" y="3661506"/>
            <a:ext cx="2178383" cy="316369"/>
          </a:xfrm>
        </p:spPr>
        <p:txBody>
          <a:bodyPr>
            <a:spAutoFit/>
          </a:bodyPr>
          <a:lstStyle>
            <a:lvl1pPr marL="0" indent="0">
              <a:buNone/>
              <a:defRPr sz="1400" b="0">
                <a:solidFill>
                  <a:schemeClr val="tx1"/>
                </a:solidFill>
              </a:defRPr>
            </a:lvl1pPr>
          </a:lstStyle>
          <a:p>
            <a:pPr lvl="0"/>
            <a:r>
              <a:rPr lang="en-US" dirty="0"/>
              <a:t>Title</a:t>
            </a:r>
          </a:p>
        </p:txBody>
      </p:sp>
      <p:sp>
        <p:nvSpPr>
          <p:cNvPr id="75" name="Text Placeholder 60">
            <a:extLst>
              <a:ext uri="{FF2B5EF4-FFF2-40B4-BE49-F238E27FC236}">
                <a16:creationId xmlns:a16="http://schemas.microsoft.com/office/drawing/2014/main" id="{F55DC5EC-0C26-5764-C5EF-A9156084E23B}"/>
              </a:ext>
            </a:extLst>
          </p:cNvPr>
          <p:cNvSpPr>
            <a:spLocks noGrp="1"/>
          </p:cNvSpPr>
          <p:nvPr>
            <p:ph type="body" sz="quarter" idx="47" hasCustomPrompt="1"/>
          </p:nvPr>
        </p:nvSpPr>
        <p:spPr>
          <a:xfrm>
            <a:off x="1530126" y="4820398"/>
            <a:ext cx="2178383" cy="379463"/>
          </a:xfrm>
        </p:spPr>
        <p:txBody>
          <a:bodyPr>
            <a:spAutoFit/>
          </a:bodyPr>
          <a:lstStyle>
            <a:lvl1pPr marL="0" indent="0">
              <a:buNone/>
              <a:defRPr sz="1800" b="1">
                <a:solidFill>
                  <a:schemeClr val="tx1"/>
                </a:solidFill>
              </a:defRPr>
            </a:lvl1pPr>
          </a:lstStyle>
          <a:p>
            <a:pPr lvl="0"/>
            <a:r>
              <a:rPr lang="en-US" dirty="0"/>
              <a:t>First Last</a:t>
            </a:r>
          </a:p>
        </p:txBody>
      </p:sp>
      <p:sp>
        <p:nvSpPr>
          <p:cNvPr id="76" name="Text Placeholder 60">
            <a:extLst>
              <a:ext uri="{FF2B5EF4-FFF2-40B4-BE49-F238E27FC236}">
                <a16:creationId xmlns:a16="http://schemas.microsoft.com/office/drawing/2014/main" id="{C87EF489-F473-C0A5-7909-CD48C36A3E5D}"/>
              </a:ext>
            </a:extLst>
          </p:cNvPr>
          <p:cNvSpPr>
            <a:spLocks noGrp="1"/>
          </p:cNvSpPr>
          <p:nvPr>
            <p:ph type="body" sz="quarter" idx="48" hasCustomPrompt="1"/>
          </p:nvPr>
        </p:nvSpPr>
        <p:spPr>
          <a:xfrm>
            <a:off x="1530126" y="5206161"/>
            <a:ext cx="2178383" cy="316369"/>
          </a:xfrm>
        </p:spPr>
        <p:txBody>
          <a:bodyPr>
            <a:spAutoFit/>
          </a:bodyPr>
          <a:lstStyle>
            <a:lvl1pPr marL="0" indent="0">
              <a:buNone/>
              <a:defRPr sz="1400" b="0">
                <a:solidFill>
                  <a:schemeClr val="tx1"/>
                </a:solidFill>
              </a:defRPr>
            </a:lvl1pPr>
          </a:lstStyle>
          <a:p>
            <a:pPr lvl="0"/>
            <a:r>
              <a:rPr lang="en-US" dirty="0"/>
              <a:t>Title</a:t>
            </a:r>
          </a:p>
        </p:txBody>
      </p:sp>
      <p:sp>
        <p:nvSpPr>
          <p:cNvPr id="77" name="Text Placeholder 60">
            <a:extLst>
              <a:ext uri="{FF2B5EF4-FFF2-40B4-BE49-F238E27FC236}">
                <a16:creationId xmlns:a16="http://schemas.microsoft.com/office/drawing/2014/main" id="{F0D30102-071E-597C-06DE-FEE6D13D53F5}"/>
              </a:ext>
            </a:extLst>
          </p:cNvPr>
          <p:cNvSpPr>
            <a:spLocks noGrp="1"/>
          </p:cNvSpPr>
          <p:nvPr>
            <p:ph type="body" sz="quarter" idx="49" hasCustomPrompt="1"/>
          </p:nvPr>
        </p:nvSpPr>
        <p:spPr>
          <a:xfrm>
            <a:off x="5430613" y="3275743"/>
            <a:ext cx="2178383" cy="379463"/>
          </a:xfrm>
        </p:spPr>
        <p:txBody>
          <a:bodyPr>
            <a:spAutoFit/>
          </a:bodyPr>
          <a:lstStyle>
            <a:lvl1pPr marL="0" indent="0">
              <a:buNone/>
              <a:defRPr sz="1800" b="1">
                <a:solidFill>
                  <a:schemeClr val="tx1"/>
                </a:solidFill>
              </a:defRPr>
            </a:lvl1pPr>
          </a:lstStyle>
          <a:p>
            <a:pPr lvl="0"/>
            <a:r>
              <a:rPr lang="en-US" dirty="0"/>
              <a:t>First Last</a:t>
            </a:r>
          </a:p>
        </p:txBody>
      </p:sp>
      <p:sp>
        <p:nvSpPr>
          <p:cNvPr id="78" name="Text Placeholder 60">
            <a:extLst>
              <a:ext uri="{FF2B5EF4-FFF2-40B4-BE49-F238E27FC236}">
                <a16:creationId xmlns:a16="http://schemas.microsoft.com/office/drawing/2014/main" id="{9636F0DE-5C49-A5B9-9415-338941753277}"/>
              </a:ext>
            </a:extLst>
          </p:cNvPr>
          <p:cNvSpPr>
            <a:spLocks noGrp="1"/>
          </p:cNvSpPr>
          <p:nvPr>
            <p:ph type="body" sz="quarter" idx="50" hasCustomPrompt="1"/>
          </p:nvPr>
        </p:nvSpPr>
        <p:spPr>
          <a:xfrm>
            <a:off x="5430613" y="3661506"/>
            <a:ext cx="2178383" cy="316369"/>
          </a:xfrm>
        </p:spPr>
        <p:txBody>
          <a:bodyPr>
            <a:spAutoFit/>
          </a:bodyPr>
          <a:lstStyle>
            <a:lvl1pPr marL="0" indent="0">
              <a:buNone/>
              <a:defRPr sz="1400" b="0">
                <a:solidFill>
                  <a:schemeClr val="tx1"/>
                </a:solidFill>
              </a:defRPr>
            </a:lvl1pPr>
          </a:lstStyle>
          <a:p>
            <a:pPr lvl="0"/>
            <a:r>
              <a:rPr lang="en-US" dirty="0"/>
              <a:t>Title</a:t>
            </a:r>
          </a:p>
        </p:txBody>
      </p:sp>
      <p:sp>
        <p:nvSpPr>
          <p:cNvPr id="79" name="Text Placeholder 60">
            <a:extLst>
              <a:ext uri="{FF2B5EF4-FFF2-40B4-BE49-F238E27FC236}">
                <a16:creationId xmlns:a16="http://schemas.microsoft.com/office/drawing/2014/main" id="{6B9C2AB1-7928-8C16-DD24-77C7971D30B9}"/>
              </a:ext>
            </a:extLst>
          </p:cNvPr>
          <p:cNvSpPr>
            <a:spLocks noGrp="1"/>
          </p:cNvSpPr>
          <p:nvPr>
            <p:ph type="body" sz="quarter" idx="51" hasCustomPrompt="1"/>
          </p:nvPr>
        </p:nvSpPr>
        <p:spPr>
          <a:xfrm>
            <a:off x="5430613" y="4818793"/>
            <a:ext cx="2178383" cy="379463"/>
          </a:xfrm>
        </p:spPr>
        <p:txBody>
          <a:bodyPr>
            <a:spAutoFit/>
          </a:bodyPr>
          <a:lstStyle>
            <a:lvl1pPr marL="0" indent="0">
              <a:buNone/>
              <a:defRPr sz="1800" b="1">
                <a:solidFill>
                  <a:schemeClr val="tx1"/>
                </a:solidFill>
              </a:defRPr>
            </a:lvl1pPr>
          </a:lstStyle>
          <a:p>
            <a:pPr lvl="0"/>
            <a:r>
              <a:rPr lang="en-US" dirty="0"/>
              <a:t>First Last</a:t>
            </a:r>
          </a:p>
        </p:txBody>
      </p:sp>
      <p:sp>
        <p:nvSpPr>
          <p:cNvPr id="80" name="Text Placeholder 60">
            <a:extLst>
              <a:ext uri="{FF2B5EF4-FFF2-40B4-BE49-F238E27FC236}">
                <a16:creationId xmlns:a16="http://schemas.microsoft.com/office/drawing/2014/main" id="{0486364E-93D7-5B6D-76E0-35CCB90E59B5}"/>
              </a:ext>
            </a:extLst>
          </p:cNvPr>
          <p:cNvSpPr>
            <a:spLocks noGrp="1"/>
          </p:cNvSpPr>
          <p:nvPr>
            <p:ph type="body" sz="quarter" idx="52" hasCustomPrompt="1"/>
          </p:nvPr>
        </p:nvSpPr>
        <p:spPr>
          <a:xfrm>
            <a:off x="5430613" y="5204556"/>
            <a:ext cx="2178383" cy="316369"/>
          </a:xfrm>
        </p:spPr>
        <p:txBody>
          <a:bodyPr>
            <a:spAutoFit/>
          </a:bodyPr>
          <a:lstStyle>
            <a:lvl1pPr marL="0" indent="0">
              <a:buNone/>
              <a:defRPr sz="1400" b="0">
                <a:solidFill>
                  <a:schemeClr val="tx1"/>
                </a:solidFill>
              </a:defRPr>
            </a:lvl1pPr>
          </a:lstStyle>
          <a:p>
            <a:pPr lvl="0"/>
            <a:r>
              <a:rPr lang="en-US" dirty="0"/>
              <a:t>Title</a:t>
            </a:r>
          </a:p>
        </p:txBody>
      </p:sp>
      <p:sp>
        <p:nvSpPr>
          <p:cNvPr id="81" name="Text Placeholder 60">
            <a:extLst>
              <a:ext uri="{FF2B5EF4-FFF2-40B4-BE49-F238E27FC236}">
                <a16:creationId xmlns:a16="http://schemas.microsoft.com/office/drawing/2014/main" id="{41587D2B-AF5D-7F51-6F9D-BB903F420C7B}"/>
              </a:ext>
            </a:extLst>
          </p:cNvPr>
          <p:cNvSpPr>
            <a:spLocks noGrp="1"/>
          </p:cNvSpPr>
          <p:nvPr>
            <p:ph type="body" sz="quarter" idx="53" hasCustomPrompt="1"/>
          </p:nvPr>
        </p:nvSpPr>
        <p:spPr>
          <a:xfrm>
            <a:off x="5430613" y="1732693"/>
            <a:ext cx="2178383" cy="379463"/>
          </a:xfrm>
        </p:spPr>
        <p:txBody>
          <a:bodyPr>
            <a:spAutoFit/>
          </a:bodyPr>
          <a:lstStyle>
            <a:lvl1pPr marL="0" indent="0">
              <a:buNone/>
              <a:defRPr sz="1800" b="1">
                <a:solidFill>
                  <a:schemeClr val="tx1"/>
                </a:solidFill>
              </a:defRPr>
            </a:lvl1pPr>
          </a:lstStyle>
          <a:p>
            <a:pPr lvl="0"/>
            <a:r>
              <a:rPr lang="en-US" dirty="0"/>
              <a:t>First Last</a:t>
            </a:r>
          </a:p>
        </p:txBody>
      </p:sp>
      <p:sp>
        <p:nvSpPr>
          <p:cNvPr id="82" name="Text Placeholder 60">
            <a:extLst>
              <a:ext uri="{FF2B5EF4-FFF2-40B4-BE49-F238E27FC236}">
                <a16:creationId xmlns:a16="http://schemas.microsoft.com/office/drawing/2014/main" id="{DE65C64C-10C7-061B-4ACD-30F66F572800}"/>
              </a:ext>
            </a:extLst>
          </p:cNvPr>
          <p:cNvSpPr>
            <a:spLocks noGrp="1"/>
          </p:cNvSpPr>
          <p:nvPr>
            <p:ph type="body" sz="quarter" idx="54" hasCustomPrompt="1"/>
          </p:nvPr>
        </p:nvSpPr>
        <p:spPr>
          <a:xfrm>
            <a:off x="5430613" y="2118456"/>
            <a:ext cx="2178383" cy="316369"/>
          </a:xfrm>
        </p:spPr>
        <p:txBody>
          <a:bodyPr>
            <a:spAutoFit/>
          </a:bodyPr>
          <a:lstStyle>
            <a:lvl1pPr marL="0" indent="0">
              <a:buNone/>
              <a:defRPr sz="1400" b="0">
                <a:solidFill>
                  <a:schemeClr val="tx1"/>
                </a:solidFill>
              </a:defRPr>
            </a:lvl1pPr>
          </a:lstStyle>
          <a:p>
            <a:pPr lvl="0"/>
            <a:r>
              <a:rPr lang="en-US" dirty="0"/>
              <a:t>Title</a:t>
            </a:r>
          </a:p>
        </p:txBody>
      </p:sp>
      <p:sp>
        <p:nvSpPr>
          <p:cNvPr id="83" name="Text Placeholder 60">
            <a:extLst>
              <a:ext uri="{FF2B5EF4-FFF2-40B4-BE49-F238E27FC236}">
                <a16:creationId xmlns:a16="http://schemas.microsoft.com/office/drawing/2014/main" id="{1EE6CB29-2555-1455-E8A8-9100F9ACB3B2}"/>
              </a:ext>
            </a:extLst>
          </p:cNvPr>
          <p:cNvSpPr>
            <a:spLocks noGrp="1"/>
          </p:cNvSpPr>
          <p:nvPr>
            <p:ph type="body" sz="quarter" idx="55" hasCustomPrompt="1"/>
          </p:nvPr>
        </p:nvSpPr>
        <p:spPr>
          <a:xfrm>
            <a:off x="9323957" y="1732693"/>
            <a:ext cx="2178383" cy="379463"/>
          </a:xfrm>
        </p:spPr>
        <p:txBody>
          <a:bodyPr>
            <a:spAutoFit/>
          </a:bodyPr>
          <a:lstStyle>
            <a:lvl1pPr marL="0" indent="0">
              <a:buNone/>
              <a:defRPr sz="1800" b="1">
                <a:solidFill>
                  <a:schemeClr val="tx1"/>
                </a:solidFill>
              </a:defRPr>
            </a:lvl1pPr>
          </a:lstStyle>
          <a:p>
            <a:pPr lvl="0"/>
            <a:r>
              <a:rPr lang="en-US" dirty="0"/>
              <a:t>First Last</a:t>
            </a:r>
          </a:p>
        </p:txBody>
      </p:sp>
      <p:sp>
        <p:nvSpPr>
          <p:cNvPr id="84" name="Text Placeholder 60">
            <a:extLst>
              <a:ext uri="{FF2B5EF4-FFF2-40B4-BE49-F238E27FC236}">
                <a16:creationId xmlns:a16="http://schemas.microsoft.com/office/drawing/2014/main" id="{33464031-BD83-3247-4152-8EBE5F0069DA}"/>
              </a:ext>
            </a:extLst>
          </p:cNvPr>
          <p:cNvSpPr>
            <a:spLocks noGrp="1"/>
          </p:cNvSpPr>
          <p:nvPr>
            <p:ph type="body" sz="quarter" idx="56" hasCustomPrompt="1"/>
          </p:nvPr>
        </p:nvSpPr>
        <p:spPr>
          <a:xfrm>
            <a:off x="9323957" y="2118456"/>
            <a:ext cx="2178383" cy="316369"/>
          </a:xfrm>
        </p:spPr>
        <p:txBody>
          <a:bodyPr>
            <a:spAutoFit/>
          </a:bodyPr>
          <a:lstStyle>
            <a:lvl1pPr marL="0" indent="0">
              <a:buNone/>
              <a:defRPr sz="1400" b="0">
                <a:solidFill>
                  <a:schemeClr val="tx1"/>
                </a:solidFill>
              </a:defRPr>
            </a:lvl1pPr>
          </a:lstStyle>
          <a:p>
            <a:pPr lvl="0"/>
            <a:r>
              <a:rPr lang="en-US" dirty="0"/>
              <a:t>Title</a:t>
            </a:r>
          </a:p>
        </p:txBody>
      </p:sp>
      <p:sp>
        <p:nvSpPr>
          <p:cNvPr id="87" name="Text Placeholder 60">
            <a:extLst>
              <a:ext uri="{FF2B5EF4-FFF2-40B4-BE49-F238E27FC236}">
                <a16:creationId xmlns:a16="http://schemas.microsoft.com/office/drawing/2014/main" id="{6575419C-8533-41DE-29E9-546474D4230C}"/>
              </a:ext>
            </a:extLst>
          </p:cNvPr>
          <p:cNvSpPr>
            <a:spLocks noGrp="1"/>
          </p:cNvSpPr>
          <p:nvPr>
            <p:ph type="body" sz="quarter" idx="57" hasCustomPrompt="1"/>
          </p:nvPr>
        </p:nvSpPr>
        <p:spPr>
          <a:xfrm>
            <a:off x="9323957" y="3275743"/>
            <a:ext cx="2178383" cy="379463"/>
          </a:xfrm>
        </p:spPr>
        <p:txBody>
          <a:bodyPr>
            <a:spAutoFit/>
          </a:bodyPr>
          <a:lstStyle>
            <a:lvl1pPr marL="0" indent="0">
              <a:buNone/>
              <a:defRPr sz="1800" b="1">
                <a:solidFill>
                  <a:schemeClr val="tx1"/>
                </a:solidFill>
              </a:defRPr>
            </a:lvl1pPr>
          </a:lstStyle>
          <a:p>
            <a:pPr lvl="0"/>
            <a:r>
              <a:rPr lang="en-US" dirty="0"/>
              <a:t>First Last</a:t>
            </a:r>
          </a:p>
        </p:txBody>
      </p:sp>
      <p:sp>
        <p:nvSpPr>
          <p:cNvPr id="88" name="Text Placeholder 60">
            <a:extLst>
              <a:ext uri="{FF2B5EF4-FFF2-40B4-BE49-F238E27FC236}">
                <a16:creationId xmlns:a16="http://schemas.microsoft.com/office/drawing/2014/main" id="{4A87FC6B-1181-B97D-6790-E94FC764880E}"/>
              </a:ext>
            </a:extLst>
          </p:cNvPr>
          <p:cNvSpPr>
            <a:spLocks noGrp="1"/>
          </p:cNvSpPr>
          <p:nvPr>
            <p:ph type="body" sz="quarter" idx="58" hasCustomPrompt="1"/>
          </p:nvPr>
        </p:nvSpPr>
        <p:spPr>
          <a:xfrm>
            <a:off x="9323957" y="3661506"/>
            <a:ext cx="2178383" cy="316369"/>
          </a:xfrm>
        </p:spPr>
        <p:txBody>
          <a:bodyPr>
            <a:spAutoFit/>
          </a:bodyPr>
          <a:lstStyle>
            <a:lvl1pPr marL="0" indent="0">
              <a:buNone/>
              <a:defRPr sz="1400" b="0">
                <a:solidFill>
                  <a:schemeClr val="tx1"/>
                </a:solidFill>
              </a:defRPr>
            </a:lvl1pPr>
          </a:lstStyle>
          <a:p>
            <a:pPr lvl="0"/>
            <a:r>
              <a:rPr lang="en-US" dirty="0"/>
              <a:t>Title</a:t>
            </a:r>
          </a:p>
        </p:txBody>
      </p:sp>
      <p:sp>
        <p:nvSpPr>
          <p:cNvPr id="89" name="Text Placeholder 60">
            <a:extLst>
              <a:ext uri="{FF2B5EF4-FFF2-40B4-BE49-F238E27FC236}">
                <a16:creationId xmlns:a16="http://schemas.microsoft.com/office/drawing/2014/main" id="{3D6568C2-711B-C537-0A88-2E7F5B518224}"/>
              </a:ext>
            </a:extLst>
          </p:cNvPr>
          <p:cNvSpPr>
            <a:spLocks noGrp="1"/>
          </p:cNvSpPr>
          <p:nvPr>
            <p:ph type="body" sz="quarter" idx="59" hasCustomPrompt="1"/>
          </p:nvPr>
        </p:nvSpPr>
        <p:spPr>
          <a:xfrm>
            <a:off x="9323956" y="4818793"/>
            <a:ext cx="2178383" cy="379463"/>
          </a:xfrm>
        </p:spPr>
        <p:txBody>
          <a:bodyPr>
            <a:spAutoFit/>
          </a:bodyPr>
          <a:lstStyle>
            <a:lvl1pPr marL="0" indent="0">
              <a:buNone/>
              <a:defRPr sz="1800" b="1">
                <a:solidFill>
                  <a:schemeClr val="tx1"/>
                </a:solidFill>
              </a:defRPr>
            </a:lvl1pPr>
          </a:lstStyle>
          <a:p>
            <a:pPr lvl="0"/>
            <a:r>
              <a:rPr lang="en-US" dirty="0"/>
              <a:t>First Last</a:t>
            </a:r>
          </a:p>
        </p:txBody>
      </p:sp>
      <p:sp>
        <p:nvSpPr>
          <p:cNvPr id="90" name="Text Placeholder 60">
            <a:extLst>
              <a:ext uri="{FF2B5EF4-FFF2-40B4-BE49-F238E27FC236}">
                <a16:creationId xmlns:a16="http://schemas.microsoft.com/office/drawing/2014/main" id="{9DF3EB3C-0096-950F-EB22-460FA069E88F}"/>
              </a:ext>
            </a:extLst>
          </p:cNvPr>
          <p:cNvSpPr>
            <a:spLocks noGrp="1"/>
          </p:cNvSpPr>
          <p:nvPr>
            <p:ph type="body" sz="quarter" idx="60" hasCustomPrompt="1"/>
          </p:nvPr>
        </p:nvSpPr>
        <p:spPr>
          <a:xfrm>
            <a:off x="9323956" y="5204556"/>
            <a:ext cx="2178383" cy="316369"/>
          </a:xfrm>
        </p:spPr>
        <p:txBody>
          <a:bodyPr>
            <a:spAutoFit/>
          </a:bodyPr>
          <a:lstStyle>
            <a:lvl1pPr marL="0" indent="0">
              <a:buNone/>
              <a:defRPr sz="1400" b="0">
                <a:solidFill>
                  <a:schemeClr val="tx1"/>
                </a:solidFill>
              </a:defRPr>
            </a:lvl1pPr>
          </a:lstStyle>
          <a:p>
            <a:pPr lvl="0"/>
            <a:r>
              <a:rPr lang="en-US" dirty="0"/>
              <a:t>Title</a:t>
            </a:r>
          </a:p>
        </p:txBody>
      </p:sp>
    </p:spTree>
    <p:extLst>
      <p:ext uri="{BB962C8B-B14F-4D97-AF65-F5344CB8AC3E}">
        <p14:creationId xmlns:p14="http://schemas.microsoft.com/office/powerpoint/2010/main" val="3115363312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3_Title card" preserve="1" userDrawn="1">
  <p:cSld name="Closing Slide_1">
    <p:bg>
      <p:bgPr>
        <a:solidFill>
          <a:srgbClr val="00644E"/>
        </a:solidFill>
        <a:effectLst/>
      </p:bgPr>
    </p:bg>
    <p:spTree>
      <p:nvGrpSpPr>
        <p:cNvPr id="1" name="Shape 1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Graphic 2">
            <a:extLst>
              <a:ext uri="{FF2B5EF4-FFF2-40B4-BE49-F238E27FC236}">
                <a16:creationId xmlns:a16="http://schemas.microsoft.com/office/drawing/2014/main" id="{13BCCBA5-4EB5-856D-1873-D3391F86ED3E}"/>
              </a:ext>
            </a:extLst>
          </p:cNvPr>
          <p:cNvPicPr>
            <a:picLocks noChangeAspect="1"/>
          </p:cNvPicPr>
          <p:nvPr userDrawn="1"/>
        </p:nvPicPr>
        <p:blipFill rotWithShape="1">
          <a:blip cstate="screen">
            <a:alphaModFix amt="53000"/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rcRect l="-1953" t="4347" r="50000" b="38159"/>
          <a:stretch/>
        </p:blipFill>
        <p:spPr>
          <a:xfrm flipH="1">
            <a:off x="0" y="-1"/>
            <a:ext cx="4734560" cy="6857997"/>
          </a:xfrm>
          <a:prstGeom prst="rect">
            <a:avLst/>
          </a:prstGeom>
        </p:spPr>
      </p:pic>
      <p:pic>
        <p:nvPicPr>
          <p:cNvPr id="11" name="Graphic 10">
            <a:extLst>
              <a:ext uri="{FF2B5EF4-FFF2-40B4-BE49-F238E27FC236}">
                <a16:creationId xmlns:a16="http://schemas.microsoft.com/office/drawing/2014/main" id="{44F38CEE-3B81-98E9-94EF-CCBF5EA11C10}"/>
              </a:ext>
            </a:extLst>
          </p:cNvPr>
          <p:cNvPicPr>
            <a:picLocks noChangeAspect="1"/>
          </p:cNvPicPr>
          <p:nvPr userDrawn="1"/>
        </p:nvPicPr>
        <p:blipFill>
          <a:blip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V="1">
            <a:off x="863360" y="3892814"/>
            <a:ext cx="2024808" cy="146725"/>
          </a:xfrm>
          <a:prstGeom prst="rect">
            <a:avLst/>
          </a:prstGeom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AD23EB9F-8DB0-1D8C-7258-77D1C778623E}"/>
              </a:ext>
            </a:extLst>
          </p:cNvPr>
          <p:cNvSpPr txBox="1"/>
          <p:nvPr userDrawn="1"/>
        </p:nvSpPr>
        <p:spPr>
          <a:xfrm>
            <a:off x="863360" y="2446264"/>
            <a:ext cx="7071272" cy="1446550"/>
          </a:xfrm>
          <a:prstGeom prst="rect">
            <a:avLst/>
          </a:prstGeom>
          <a:noFill/>
        </p:spPr>
        <p:txBody>
          <a:bodyPr wrap="square" lIns="0" rIns="0" rtlCol="0">
            <a:spAutoFit/>
          </a:bodyPr>
          <a:lstStyle/>
          <a:p>
            <a:r>
              <a:rPr lang="en-US" sz="8800" dirty="0">
                <a:solidFill>
                  <a:schemeClr val="tx1"/>
                </a:solidFill>
                <a:latin typeface="+mj-lt"/>
              </a:rPr>
              <a:t>Thank </a:t>
            </a:r>
            <a:r>
              <a:rPr lang="en-US" sz="8800" b="1" dirty="0">
                <a:solidFill>
                  <a:schemeClr val="tx1"/>
                </a:solidFill>
                <a:latin typeface="+mj-lt"/>
              </a:rPr>
              <a:t>You</a:t>
            </a:r>
          </a:p>
        </p:txBody>
      </p:sp>
      <p:pic>
        <p:nvPicPr>
          <p:cNvPr id="2" name="Graphic 1">
            <a:extLst>
              <a:ext uri="{FF2B5EF4-FFF2-40B4-BE49-F238E27FC236}">
                <a16:creationId xmlns:a16="http://schemas.microsoft.com/office/drawing/2014/main" id="{C0831CAB-9BCC-FF1F-C201-583B9A2A9CBE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365760" y="6212795"/>
            <a:ext cx="1741974" cy="3349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2401273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3_Title card" preserve="1" userDrawn="1">
  <p:cSld name="Closing Slide_2">
    <p:bg>
      <p:bgPr>
        <a:solidFill>
          <a:srgbClr val="00644E"/>
        </a:solidFill>
        <a:effectLst/>
      </p:bgPr>
    </p:bg>
    <p:spTree>
      <p:nvGrpSpPr>
        <p:cNvPr id="1" name="Shape 1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Graphic 4">
            <a:extLst>
              <a:ext uri="{FF2B5EF4-FFF2-40B4-BE49-F238E27FC236}">
                <a16:creationId xmlns:a16="http://schemas.microsoft.com/office/drawing/2014/main" id="{2EE7C9DD-5F13-806C-6F01-C1376EBF7812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365760" y="2077261"/>
            <a:ext cx="3211941" cy="669155"/>
          </a:xfrm>
          <a:prstGeom prst="rect">
            <a:avLst/>
          </a:prstGeom>
        </p:spPr>
      </p:pic>
      <p:pic>
        <p:nvPicPr>
          <p:cNvPr id="8" name="Graphic 7">
            <a:extLst>
              <a:ext uri="{FF2B5EF4-FFF2-40B4-BE49-F238E27FC236}">
                <a16:creationId xmlns:a16="http://schemas.microsoft.com/office/drawing/2014/main" id="{E187395B-D213-8292-3B9C-595F4B112A49}"/>
              </a:ext>
            </a:extLst>
          </p:cNvPr>
          <p:cNvPicPr>
            <a:picLocks noChangeAspect="1"/>
          </p:cNvPicPr>
          <p:nvPr userDrawn="1"/>
        </p:nvPicPr>
        <p:blipFill>
          <a:blip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V="1">
            <a:off x="420909" y="1152237"/>
            <a:ext cx="2024808" cy="146725"/>
          </a:xfrm>
          <a:prstGeom prst="rect">
            <a:avLst/>
          </a:prstGeom>
        </p:spPr>
      </p:pic>
      <p:sp>
        <p:nvSpPr>
          <p:cNvPr id="12" name="Picture Placeholder 5">
            <a:extLst>
              <a:ext uri="{FF2B5EF4-FFF2-40B4-BE49-F238E27FC236}">
                <a16:creationId xmlns:a16="http://schemas.microsoft.com/office/drawing/2014/main" id="{A86824C1-888D-7DD0-0921-E8E8B7E9CC03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7199790" y="1786032"/>
            <a:ext cx="3551067" cy="3551067"/>
          </a:xfrm>
          <a:prstGeom prst="ellipse">
            <a:avLst/>
          </a:prstGeom>
          <a:solidFill>
            <a:schemeClr val="tx2"/>
          </a:solidFill>
        </p:spPr>
        <p:txBody>
          <a:bodyPr lIns="0" tIns="0" rIns="0" bIns="0" anchor="ctr">
            <a:normAutofit/>
          </a:bodyPr>
          <a:lstStyle>
            <a:lvl1pPr marL="0" indent="0" algn="ctr">
              <a:buNone/>
              <a:defRPr sz="12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Insert Headshot</a:t>
            </a:r>
          </a:p>
        </p:txBody>
      </p:sp>
      <p:pic>
        <p:nvPicPr>
          <p:cNvPr id="13" name="Graphic 12">
            <a:extLst>
              <a:ext uri="{FF2B5EF4-FFF2-40B4-BE49-F238E27FC236}">
                <a16:creationId xmlns:a16="http://schemas.microsoft.com/office/drawing/2014/main" id="{6AABFCDF-0876-F978-D479-5153CADF9D96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6578933" y="973625"/>
            <a:ext cx="4962037" cy="4882431"/>
          </a:xfrm>
          <a:prstGeom prst="rect">
            <a:avLst/>
          </a:prstGeom>
        </p:spPr>
      </p:pic>
      <p:sp>
        <p:nvSpPr>
          <p:cNvPr id="15" name="Body Level One…">
            <a:extLst>
              <a:ext uri="{FF2B5EF4-FFF2-40B4-BE49-F238E27FC236}">
                <a16:creationId xmlns:a16="http://schemas.microsoft.com/office/drawing/2014/main" id="{3A7A1AEB-8D6F-BBA9-14AF-4D03701FA1C7}"/>
              </a:ext>
            </a:extLst>
          </p:cNvPr>
          <p:cNvSpPr txBox="1">
            <a:spLocks noGrp="1"/>
          </p:cNvSpPr>
          <p:nvPr>
            <p:ph type="body" sz="quarter" idx="1" hasCustomPrompt="1"/>
          </p:nvPr>
        </p:nvSpPr>
        <p:spPr>
          <a:xfrm>
            <a:off x="420910" y="2743200"/>
            <a:ext cx="5988768" cy="611963"/>
          </a:xfrm>
          <a:prstGeom prst="rect">
            <a:avLst/>
          </a:prstGeom>
        </p:spPr>
        <p:txBody>
          <a:bodyPr lIns="0" rIns="0" anchor="b">
            <a:normAutofit/>
          </a:bodyPr>
          <a:lstStyle>
            <a:lvl1pPr marL="0" indent="0">
              <a:lnSpc>
                <a:spcPct val="90000"/>
              </a:lnSpc>
              <a:spcBef>
                <a:spcPts val="0"/>
              </a:spcBef>
              <a:buSzTx/>
              <a:buFontTx/>
              <a:buNone/>
              <a:defRPr sz="3200" b="0">
                <a:solidFill>
                  <a:schemeClr val="tx1"/>
                </a:solidFill>
              </a:defRPr>
            </a:lvl1pPr>
            <a:lvl2pPr marL="457200" indent="0">
              <a:lnSpc>
                <a:spcPct val="90000"/>
              </a:lnSpc>
              <a:buFontTx/>
              <a:buNone/>
              <a:defRPr sz="6400"/>
            </a:lvl2pPr>
            <a:lvl3pPr marL="914400" indent="0">
              <a:lnSpc>
                <a:spcPct val="90000"/>
              </a:lnSpc>
              <a:buFontTx/>
              <a:buNone/>
              <a:defRPr sz="6400"/>
            </a:lvl3pPr>
            <a:lvl4pPr marL="1371600" indent="0">
              <a:lnSpc>
                <a:spcPct val="90000"/>
              </a:lnSpc>
              <a:buFontTx/>
              <a:buNone/>
              <a:defRPr sz="6400"/>
            </a:lvl4pPr>
            <a:lvl5pPr marL="1828800" indent="0">
              <a:lnSpc>
                <a:spcPct val="90000"/>
              </a:lnSpc>
              <a:buFontTx/>
              <a:buNone/>
              <a:defRPr sz="6400"/>
            </a:lvl5pPr>
          </a:lstStyle>
          <a:p>
            <a:r>
              <a:rPr lang="en-US" dirty="0"/>
              <a:t>First/Last Name</a:t>
            </a:r>
            <a:endParaRPr dirty="0"/>
          </a:p>
        </p:txBody>
      </p:sp>
      <p:sp>
        <p:nvSpPr>
          <p:cNvPr id="16" name="Text Placeholder 11">
            <a:extLst>
              <a:ext uri="{FF2B5EF4-FFF2-40B4-BE49-F238E27FC236}">
                <a16:creationId xmlns:a16="http://schemas.microsoft.com/office/drawing/2014/main" id="{17CBF63F-CA6B-0CA4-8008-792D9148DD9C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420910" y="3524716"/>
            <a:ext cx="5988768" cy="905242"/>
          </a:xfrm>
          <a:prstGeom prst="rect">
            <a:avLst/>
          </a:prstGeom>
        </p:spPr>
        <p:txBody>
          <a:bodyPr lIns="0" tIns="0" rIns="0" bIns="0">
            <a:normAutofit/>
          </a:bodyPr>
          <a:lstStyle>
            <a:lvl1pPr marL="0" indent="0">
              <a:spcBef>
                <a:spcPts val="0"/>
              </a:spcBef>
              <a:buNone/>
              <a:defRPr sz="1800" b="0">
                <a:solidFill>
                  <a:schemeClr val="tx1"/>
                </a:solidFill>
                <a:latin typeface="Century Gothic" panose="020B0502020202020204" pitchFamily="34" charset="0"/>
              </a:defRPr>
            </a:lvl1pPr>
            <a:lvl2pPr marL="457200" indent="0">
              <a:buNone/>
              <a:defRPr>
                <a:solidFill>
                  <a:schemeClr val="bg1"/>
                </a:solidFill>
              </a:defRPr>
            </a:lvl2pPr>
            <a:lvl3pPr marL="914400" indent="0">
              <a:buNone/>
              <a:defRPr>
                <a:solidFill>
                  <a:schemeClr val="bg1"/>
                </a:solidFill>
              </a:defRPr>
            </a:lvl3pPr>
            <a:lvl4pPr marL="1371600" indent="0">
              <a:buNone/>
              <a:defRPr>
                <a:solidFill>
                  <a:schemeClr val="bg1"/>
                </a:solidFill>
              </a:defRPr>
            </a:lvl4pPr>
            <a:lvl5pPr marL="1828800" indent="0">
              <a:buNone/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Title</a:t>
            </a:r>
          </a:p>
          <a:p>
            <a:pPr lvl="0"/>
            <a:r>
              <a:rPr lang="en-US" dirty="0" err="1"/>
              <a:t>email@powerfleet.com</a:t>
            </a:r>
            <a:br>
              <a:rPr lang="en-US" dirty="0"/>
            </a:br>
            <a:r>
              <a:rPr lang="en-US" dirty="0"/>
              <a:t>+1.111.111.1111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7030FBC5-474E-4ED9-DDF0-5209B891F1D9}"/>
              </a:ext>
            </a:extLst>
          </p:cNvPr>
          <p:cNvSpPr txBox="1"/>
          <p:nvPr userDrawn="1"/>
        </p:nvSpPr>
        <p:spPr>
          <a:xfrm>
            <a:off x="420909" y="698129"/>
            <a:ext cx="2716567" cy="369332"/>
          </a:xfrm>
          <a:prstGeom prst="rect">
            <a:avLst/>
          </a:prstGeom>
          <a:noFill/>
        </p:spPr>
        <p:txBody>
          <a:bodyPr wrap="square" lIns="0" rIns="0" rtlCol="0">
            <a:spAutoFit/>
          </a:bodyPr>
          <a:lstStyle/>
          <a:p>
            <a:r>
              <a:rPr lang="en-US" sz="1800" dirty="0">
                <a:solidFill>
                  <a:schemeClr val="tx1"/>
                </a:solidFill>
                <a:latin typeface="+mj-lt"/>
              </a:rPr>
              <a:t>Thank You</a:t>
            </a:r>
          </a:p>
        </p:txBody>
      </p:sp>
    </p:spTree>
    <p:extLst>
      <p:ext uri="{BB962C8B-B14F-4D97-AF65-F5344CB8AC3E}">
        <p14:creationId xmlns:p14="http://schemas.microsoft.com/office/powerpoint/2010/main" val="3855104109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3_Title card" preserve="1" userDrawn="1">
  <p:cSld name="Closing Slide_3">
    <p:bg>
      <p:bgPr>
        <a:solidFill>
          <a:srgbClr val="00644E"/>
        </a:solidFill>
        <a:effectLst/>
      </p:bgPr>
    </p:bg>
    <p:spTree>
      <p:nvGrpSpPr>
        <p:cNvPr id="1" name="Shape 1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Graphic 3">
            <a:extLst>
              <a:ext uri="{FF2B5EF4-FFF2-40B4-BE49-F238E27FC236}">
                <a16:creationId xmlns:a16="http://schemas.microsoft.com/office/drawing/2014/main" id="{176BE37A-B24E-858F-E2BD-872EC71226C7}"/>
              </a:ext>
            </a:extLst>
          </p:cNvPr>
          <p:cNvPicPr>
            <a:picLocks noChangeAspect="1"/>
          </p:cNvPicPr>
          <p:nvPr userDrawn="1"/>
        </p:nvPicPr>
        <p:blipFill rotWithShape="1">
          <a:blip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rcRect t="3344" r="49993" b="3344"/>
          <a:stretch/>
        </p:blipFill>
        <p:spPr>
          <a:xfrm>
            <a:off x="9384145" y="0"/>
            <a:ext cx="2807855" cy="6858000"/>
          </a:xfrm>
          <a:prstGeom prst="rect">
            <a:avLst/>
          </a:prstGeom>
        </p:spPr>
      </p:pic>
      <p:sp>
        <p:nvSpPr>
          <p:cNvPr id="5" name="Body Level One…">
            <a:extLst>
              <a:ext uri="{FF2B5EF4-FFF2-40B4-BE49-F238E27FC236}">
                <a16:creationId xmlns:a16="http://schemas.microsoft.com/office/drawing/2014/main" id="{C6E33682-D3D6-9B3A-CAE6-DD60B59F8B91}"/>
              </a:ext>
            </a:extLst>
          </p:cNvPr>
          <p:cNvSpPr txBox="1">
            <a:spLocks noGrp="1"/>
          </p:cNvSpPr>
          <p:nvPr>
            <p:ph type="body" sz="quarter" idx="1" hasCustomPrompt="1"/>
          </p:nvPr>
        </p:nvSpPr>
        <p:spPr>
          <a:xfrm>
            <a:off x="420910" y="2139518"/>
            <a:ext cx="5988768" cy="611963"/>
          </a:xfrm>
          <a:prstGeom prst="rect">
            <a:avLst/>
          </a:prstGeom>
        </p:spPr>
        <p:txBody>
          <a:bodyPr lIns="0" rIns="0" anchor="b">
            <a:normAutofit/>
          </a:bodyPr>
          <a:lstStyle>
            <a:lvl1pPr marL="0" indent="0">
              <a:lnSpc>
                <a:spcPct val="90000"/>
              </a:lnSpc>
              <a:spcBef>
                <a:spcPts val="0"/>
              </a:spcBef>
              <a:buSzTx/>
              <a:buFontTx/>
              <a:buNone/>
              <a:defRPr sz="3200" b="0">
                <a:solidFill>
                  <a:schemeClr val="tx1"/>
                </a:solidFill>
              </a:defRPr>
            </a:lvl1pPr>
            <a:lvl2pPr marL="457200" indent="0">
              <a:lnSpc>
                <a:spcPct val="90000"/>
              </a:lnSpc>
              <a:buFontTx/>
              <a:buNone/>
              <a:defRPr sz="6400"/>
            </a:lvl2pPr>
            <a:lvl3pPr marL="914400" indent="0">
              <a:lnSpc>
                <a:spcPct val="90000"/>
              </a:lnSpc>
              <a:buFontTx/>
              <a:buNone/>
              <a:defRPr sz="6400"/>
            </a:lvl3pPr>
            <a:lvl4pPr marL="1371600" indent="0">
              <a:lnSpc>
                <a:spcPct val="90000"/>
              </a:lnSpc>
              <a:buFontTx/>
              <a:buNone/>
              <a:defRPr sz="6400"/>
            </a:lvl4pPr>
            <a:lvl5pPr marL="1828800" indent="0">
              <a:lnSpc>
                <a:spcPct val="90000"/>
              </a:lnSpc>
              <a:buFontTx/>
              <a:buNone/>
              <a:defRPr sz="6400"/>
            </a:lvl5pPr>
          </a:lstStyle>
          <a:p>
            <a:r>
              <a:rPr lang="en-US" dirty="0"/>
              <a:t>First/Last Name</a:t>
            </a:r>
            <a:endParaRPr dirty="0"/>
          </a:p>
        </p:txBody>
      </p:sp>
      <p:sp>
        <p:nvSpPr>
          <p:cNvPr id="8" name="Text Placeholder 11">
            <a:extLst>
              <a:ext uri="{FF2B5EF4-FFF2-40B4-BE49-F238E27FC236}">
                <a16:creationId xmlns:a16="http://schemas.microsoft.com/office/drawing/2014/main" id="{35312864-843C-6001-4DC2-9EABC26B8B40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420910" y="2921034"/>
            <a:ext cx="5988768" cy="905242"/>
          </a:xfrm>
          <a:prstGeom prst="rect">
            <a:avLst/>
          </a:prstGeom>
        </p:spPr>
        <p:txBody>
          <a:bodyPr lIns="0" tIns="0" rIns="0" bIns="0">
            <a:normAutofit/>
          </a:bodyPr>
          <a:lstStyle>
            <a:lvl1pPr marL="0" indent="0">
              <a:spcBef>
                <a:spcPts val="0"/>
              </a:spcBef>
              <a:buNone/>
              <a:defRPr sz="1800" b="0">
                <a:solidFill>
                  <a:schemeClr val="tx1"/>
                </a:solidFill>
                <a:latin typeface="Century Gothic" panose="020B0502020202020204" pitchFamily="34" charset="0"/>
              </a:defRPr>
            </a:lvl1pPr>
            <a:lvl2pPr marL="457200" indent="0">
              <a:buNone/>
              <a:defRPr>
                <a:solidFill>
                  <a:schemeClr val="bg1"/>
                </a:solidFill>
              </a:defRPr>
            </a:lvl2pPr>
            <a:lvl3pPr marL="914400" indent="0">
              <a:buNone/>
              <a:defRPr>
                <a:solidFill>
                  <a:schemeClr val="bg1"/>
                </a:solidFill>
              </a:defRPr>
            </a:lvl3pPr>
            <a:lvl4pPr marL="1371600" indent="0">
              <a:buNone/>
              <a:defRPr>
                <a:solidFill>
                  <a:schemeClr val="bg1"/>
                </a:solidFill>
              </a:defRPr>
            </a:lvl4pPr>
            <a:lvl5pPr marL="1828800" indent="0">
              <a:buNone/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Title</a:t>
            </a:r>
          </a:p>
          <a:p>
            <a:pPr lvl="0"/>
            <a:r>
              <a:rPr lang="en-US" dirty="0" err="1"/>
              <a:t>email@powerfleet.com</a:t>
            </a:r>
            <a:br>
              <a:rPr lang="en-US" dirty="0"/>
            </a:br>
            <a:r>
              <a:rPr lang="en-US" dirty="0"/>
              <a:t>+1.111.111.1111</a:t>
            </a:r>
          </a:p>
        </p:txBody>
      </p:sp>
      <p:sp>
        <p:nvSpPr>
          <p:cNvPr id="9" name="Body Level One…">
            <a:extLst>
              <a:ext uri="{FF2B5EF4-FFF2-40B4-BE49-F238E27FC236}">
                <a16:creationId xmlns:a16="http://schemas.microsoft.com/office/drawing/2014/main" id="{EE1533BB-204B-3804-C309-7D52CBEA83FC}"/>
              </a:ext>
            </a:extLst>
          </p:cNvPr>
          <p:cNvSpPr txBox="1">
            <a:spLocks noGrp="1"/>
          </p:cNvSpPr>
          <p:nvPr>
            <p:ph type="body" sz="quarter" idx="14" hasCustomPrompt="1"/>
          </p:nvPr>
        </p:nvSpPr>
        <p:spPr>
          <a:xfrm>
            <a:off x="420910" y="4092606"/>
            <a:ext cx="5988768" cy="611963"/>
          </a:xfrm>
          <a:prstGeom prst="rect">
            <a:avLst/>
          </a:prstGeom>
        </p:spPr>
        <p:txBody>
          <a:bodyPr lIns="0" rIns="0" anchor="b">
            <a:normAutofit/>
          </a:bodyPr>
          <a:lstStyle>
            <a:lvl1pPr marL="0" indent="0">
              <a:lnSpc>
                <a:spcPct val="90000"/>
              </a:lnSpc>
              <a:spcBef>
                <a:spcPts val="0"/>
              </a:spcBef>
              <a:buSzTx/>
              <a:buFontTx/>
              <a:buNone/>
              <a:defRPr sz="3200" b="0">
                <a:solidFill>
                  <a:schemeClr val="tx1"/>
                </a:solidFill>
              </a:defRPr>
            </a:lvl1pPr>
            <a:lvl2pPr marL="457200" indent="0">
              <a:lnSpc>
                <a:spcPct val="90000"/>
              </a:lnSpc>
              <a:buFontTx/>
              <a:buNone/>
              <a:defRPr sz="6400"/>
            </a:lvl2pPr>
            <a:lvl3pPr marL="914400" indent="0">
              <a:lnSpc>
                <a:spcPct val="90000"/>
              </a:lnSpc>
              <a:buFontTx/>
              <a:buNone/>
              <a:defRPr sz="6400"/>
            </a:lvl3pPr>
            <a:lvl4pPr marL="1371600" indent="0">
              <a:lnSpc>
                <a:spcPct val="90000"/>
              </a:lnSpc>
              <a:buFontTx/>
              <a:buNone/>
              <a:defRPr sz="6400"/>
            </a:lvl4pPr>
            <a:lvl5pPr marL="1828800" indent="0">
              <a:lnSpc>
                <a:spcPct val="90000"/>
              </a:lnSpc>
              <a:buFontTx/>
              <a:buNone/>
              <a:defRPr sz="6400"/>
            </a:lvl5pPr>
          </a:lstStyle>
          <a:p>
            <a:r>
              <a:rPr lang="en-US" dirty="0"/>
              <a:t>First/Last Name</a:t>
            </a:r>
            <a:endParaRPr dirty="0"/>
          </a:p>
        </p:txBody>
      </p:sp>
      <p:sp>
        <p:nvSpPr>
          <p:cNvPr id="10" name="Text Placeholder 11">
            <a:extLst>
              <a:ext uri="{FF2B5EF4-FFF2-40B4-BE49-F238E27FC236}">
                <a16:creationId xmlns:a16="http://schemas.microsoft.com/office/drawing/2014/main" id="{C3CC7660-C5BF-93AD-F989-00F357D9A5FD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420910" y="4874122"/>
            <a:ext cx="5988768" cy="1377388"/>
          </a:xfrm>
          <a:prstGeom prst="rect">
            <a:avLst/>
          </a:prstGeom>
        </p:spPr>
        <p:txBody>
          <a:bodyPr lIns="0" tIns="0" rIns="0" bIns="0">
            <a:normAutofit/>
          </a:bodyPr>
          <a:lstStyle>
            <a:lvl1pPr marL="0" indent="0">
              <a:spcBef>
                <a:spcPts val="0"/>
              </a:spcBef>
              <a:buNone/>
              <a:defRPr sz="1800" b="0">
                <a:solidFill>
                  <a:schemeClr val="tx1"/>
                </a:solidFill>
                <a:latin typeface="Century Gothic" panose="020B0502020202020204" pitchFamily="34" charset="0"/>
              </a:defRPr>
            </a:lvl1pPr>
            <a:lvl2pPr marL="457200" indent="0">
              <a:buNone/>
              <a:defRPr>
                <a:solidFill>
                  <a:schemeClr val="bg1"/>
                </a:solidFill>
              </a:defRPr>
            </a:lvl2pPr>
            <a:lvl3pPr marL="914400" indent="0">
              <a:buNone/>
              <a:defRPr>
                <a:solidFill>
                  <a:schemeClr val="bg1"/>
                </a:solidFill>
              </a:defRPr>
            </a:lvl3pPr>
            <a:lvl4pPr marL="1371600" indent="0">
              <a:buNone/>
              <a:defRPr>
                <a:solidFill>
                  <a:schemeClr val="bg1"/>
                </a:solidFill>
              </a:defRPr>
            </a:lvl4pPr>
            <a:lvl5pPr marL="1828800" indent="0">
              <a:buNone/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Title</a:t>
            </a:r>
          </a:p>
          <a:p>
            <a:pPr lvl="0"/>
            <a:r>
              <a:rPr lang="en-US" dirty="0" err="1"/>
              <a:t>email@powerfleet.com</a:t>
            </a:r>
            <a:br>
              <a:rPr lang="en-US" dirty="0"/>
            </a:br>
            <a:r>
              <a:rPr lang="en-US" dirty="0"/>
              <a:t>+1.111.111.1111</a:t>
            </a:r>
          </a:p>
        </p:txBody>
      </p:sp>
      <p:pic>
        <p:nvPicPr>
          <p:cNvPr id="11" name="Graphic 10">
            <a:extLst>
              <a:ext uri="{FF2B5EF4-FFF2-40B4-BE49-F238E27FC236}">
                <a16:creationId xmlns:a16="http://schemas.microsoft.com/office/drawing/2014/main" id="{44F38CEE-3B81-98E9-94EF-CCBF5EA11C10}"/>
              </a:ext>
            </a:extLst>
          </p:cNvPr>
          <p:cNvPicPr>
            <a:picLocks noChangeAspect="1"/>
          </p:cNvPicPr>
          <p:nvPr userDrawn="1"/>
        </p:nvPicPr>
        <p:blipFill>
          <a:blip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V="1">
            <a:off x="420909" y="1152237"/>
            <a:ext cx="2024808" cy="146725"/>
          </a:xfrm>
          <a:prstGeom prst="rect">
            <a:avLst/>
          </a:prstGeom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AD23EB9F-8DB0-1D8C-7258-77D1C778623E}"/>
              </a:ext>
            </a:extLst>
          </p:cNvPr>
          <p:cNvSpPr txBox="1"/>
          <p:nvPr userDrawn="1"/>
        </p:nvSpPr>
        <p:spPr>
          <a:xfrm>
            <a:off x="420909" y="698129"/>
            <a:ext cx="2716567" cy="369332"/>
          </a:xfrm>
          <a:prstGeom prst="rect">
            <a:avLst/>
          </a:prstGeom>
          <a:noFill/>
        </p:spPr>
        <p:txBody>
          <a:bodyPr wrap="square" lIns="0" rIns="0" rtlCol="0">
            <a:spAutoFit/>
          </a:bodyPr>
          <a:lstStyle/>
          <a:p>
            <a:r>
              <a:rPr lang="en-US" sz="1800" dirty="0">
                <a:solidFill>
                  <a:schemeClr val="tx1"/>
                </a:solidFill>
                <a:latin typeface="+mj-lt"/>
              </a:rPr>
              <a:t>Thank You</a:t>
            </a:r>
          </a:p>
        </p:txBody>
      </p:sp>
      <p:pic>
        <p:nvPicPr>
          <p:cNvPr id="14" name="Graphic 13">
            <a:extLst>
              <a:ext uri="{FF2B5EF4-FFF2-40B4-BE49-F238E27FC236}">
                <a16:creationId xmlns:a16="http://schemas.microsoft.com/office/drawing/2014/main" id="{81D15E1A-B426-CCC3-6E3A-91275F4D567F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365760" y="1468259"/>
            <a:ext cx="3211941" cy="6691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55892403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3_Title card" preserve="1" userDrawn="1">
  <p:cSld name="Closing Slide_4">
    <p:bg>
      <p:bgPr>
        <a:solidFill>
          <a:srgbClr val="00644E"/>
        </a:solidFill>
        <a:effectLst/>
      </p:bgPr>
    </p:bg>
    <p:spTree>
      <p:nvGrpSpPr>
        <p:cNvPr id="1" name="Shape 1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AD9DA9D7-071F-300C-71E5-4F82DF8108C3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Graphic 3">
            <a:extLst>
              <a:ext uri="{FF2B5EF4-FFF2-40B4-BE49-F238E27FC236}">
                <a16:creationId xmlns:a16="http://schemas.microsoft.com/office/drawing/2014/main" id="{176BE37A-B24E-858F-E2BD-872EC71226C7}"/>
              </a:ext>
            </a:extLst>
          </p:cNvPr>
          <p:cNvPicPr>
            <a:picLocks noChangeAspect="1"/>
          </p:cNvPicPr>
          <p:nvPr userDrawn="1"/>
        </p:nvPicPr>
        <p:blipFill rotWithShape="1">
          <a:blip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rcRect t="3344" r="49993" b="3344"/>
          <a:stretch/>
        </p:blipFill>
        <p:spPr>
          <a:xfrm>
            <a:off x="9384145" y="0"/>
            <a:ext cx="2807855" cy="6858000"/>
          </a:xfrm>
          <a:prstGeom prst="rect">
            <a:avLst/>
          </a:prstGeom>
        </p:spPr>
      </p:pic>
      <p:sp>
        <p:nvSpPr>
          <p:cNvPr id="5" name="Body Level One…">
            <a:extLst>
              <a:ext uri="{FF2B5EF4-FFF2-40B4-BE49-F238E27FC236}">
                <a16:creationId xmlns:a16="http://schemas.microsoft.com/office/drawing/2014/main" id="{C6E33682-D3D6-9B3A-CAE6-DD60B59F8B91}"/>
              </a:ext>
            </a:extLst>
          </p:cNvPr>
          <p:cNvSpPr txBox="1">
            <a:spLocks noGrp="1"/>
          </p:cNvSpPr>
          <p:nvPr>
            <p:ph type="body" sz="quarter" idx="1" hasCustomPrompt="1"/>
          </p:nvPr>
        </p:nvSpPr>
        <p:spPr>
          <a:xfrm>
            <a:off x="420910" y="2139518"/>
            <a:ext cx="5988768" cy="611963"/>
          </a:xfrm>
          <a:prstGeom prst="rect">
            <a:avLst/>
          </a:prstGeom>
        </p:spPr>
        <p:txBody>
          <a:bodyPr lIns="0" rIns="0" anchor="b">
            <a:normAutofit/>
          </a:bodyPr>
          <a:lstStyle>
            <a:lvl1pPr marL="0" indent="0">
              <a:lnSpc>
                <a:spcPct val="90000"/>
              </a:lnSpc>
              <a:spcBef>
                <a:spcPts val="0"/>
              </a:spcBef>
              <a:buSzTx/>
              <a:buFontTx/>
              <a:buNone/>
              <a:defRPr sz="3200" b="0">
                <a:solidFill>
                  <a:schemeClr val="accent1"/>
                </a:solidFill>
              </a:defRPr>
            </a:lvl1pPr>
            <a:lvl2pPr marL="457200" indent="0">
              <a:lnSpc>
                <a:spcPct val="90000"/>
              </a:lnSpc>
              <a:buFontTx/>
              <a:buNone/>
              <a:defRPr sz="6400"/>
            </a:lvl2pPr>
            <a:lvl3pPr marL="914400" indent="0">
              <a:lnSpc>
                <a:spcPct val="90000"/>
              </a:lnSpc>
              <a:buFontTx/>
              <a:buNone/>
              <a:defRPr sz="6400"/>
            </a:lvl3pPr>
            <a:lvl4pPr marL="1371600" indent="0">
              <a:lnSpc>
                <a:spcPct val="90000"/>
              </a:lnSpc>
              <a:buFontTx/>
              <a:buNone/>
              <a:defRPr sz="6400"/>
            </a:lvl4pPr>
            <a:lvl5pPr marL="1828800" indent="0">
              <a:lnSpc>
                <a:spcPct val="90000"/>
              </a:lnSpc>
              <a:buFontTx/>
              <a:buNone/>
              <a:defRPr sz="6400"/>
            </a:lvl5pPr>
          </a:lstStyle>
          <a:p>
            <a:r>
              <a:rPr lang="en-US" dirty="0"/>
              <a:t>First/Last Name</a:t>
            </a:r>
            <a:endParaRPr dirty="0"/>
          </a:p>
        </p:txBody>
      </p:sp>
      <p:sp>
        <p:nvSpPr>
          <p:cNvPr id="8" name="Text Placeholder 11">
            <a:extLst>
              <a:ext uri="{FF2B5EF4-FFF2-40B4-BE49-F238E27FC236}">
                <a16:creationId xmlns:a16="http://schemas.microsoft.com/office/drawing/2014/main" id="{35312864-843C-6001-4DC2-9EABC26B8B40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420910" y="2921034"/>
            <a:ext cx="5988768" cy="905242"/>
          </a:xfrm>
          <a:prstGeom prst="rect">
            <a:avLst/>
          </a:prstGeom>
        </p:spPr>
        <p:txBody>
          <a:bodyPr lIns="0" tIns="0" rIns="0" bIns="0">
            <a:normAutofit/>
          </a:bodyPr>
          <a:lstStyle>
            <a:lvl1pPr marL="0" indent="0">
              <a:spcBef>
                <a:spcPts val="0"/>
              </a:spcBef>
              <a:buNone/>
              <a:defRPr sz="1800" b="0">
                <a:solidFill>
                  <a:srgbClr val="000000"/>
                </a:solidFill>
                <a:latin typeface="Century Gothic" panose="020B0502020202020204" pitchFamily="34" charset="0"/>
              </a:defRPr>
            </a:lvl1pPr>
            <a:lvl2pPr marL="457200" indent="0">
              <a:buNone/>
              <a:defRPr>
                <a:solidFill>
                  <a:schemeClr val="bg1"/>
                </a:solidFill>
              </a:defRPr>
            </a:lvl2pPr>
            <a:lvl3pPr marL="914400" indent="0">
              <a:buNone/>
              <a:defRPr>
                <a:solidFill>
                  <a:schemeClr val="bg1"/>
                </a:solidFill>
              </a:defRPr>
            </a:lvl3pPr>
            <a:lvl4pPr marL="1371600" indent="0">
              <a:buNone/>
              <a:defRPr>
                <a:solidFill>
                  <a:schemeClr val="bg1"/>
                </a:solidFill>
              </a:defRPr>
            </a:lvl4pPr>
            <a:lvl5pPr marL="1828800" indent="0">
              <a:buNone/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Title</a:t>
            </a:r>
          </a:p>
          <a:p>
            <a:pPr lvl="0"/>
            <a:r>
              <a:rPr lang="en-US" dirty="0" err="1"/>
              <a:t>email@powerfleet.com</a:t>
            </a:r>
            <a:br>
              <a:rPr lang="en-US" dirty="0"/>
            </a:br>
            <a:r>
              <a:rPr lang="en-US" dirty="0"/>
              <a:t>+1.111.111.1111</a:t>
            </a:r>
          </a:p>
        </p:txBody>
      </p:sp>
      <p:sp>
        <p:nvSpPr>
          <p:cNvPr id="9" name="Body Level One…">
            <a:extLst>
              <a:ext uri="{FF2B5EF4-FFF2-40B4-BE49-F238E27FC236}">
                <a16:creationId xmlns:a16="http://schemas.microsoft.com/office/drawing/2014/main" id="{EE1533BB-204B-3804-C309-7D52CBEA83FC}"/>
              </a:ext>
            </a:extLst>
          </p:cNvPr>
          <p:cNvSpPr txBox="1">
            <a:spLocks noGrp="1"/>
          </p:cNvSpPr>
          <p:nvPr>
            <p:ph type="body" sz="quarter" idx="14" hasCustomPrompt="1"/>
          </p:nvPr>
        </p:nvSpPr>
        <p:spPr>
          <a:xfrm>
            <a:off x="420910" y="4092606"/>
            <a:ext cx="5988768" cy="611963"/>
          </a:xfrm>
          <a:prstGeom prst="rect">
            <a:avLst/>
          </a:prstGeom>
        </p:spPr>
        <p:txBody>
          <a:bodyPr lIns="0" rIns="0" anchor="b">
            <a:normAutofit/>
          </a:bodyPr>
          <a:lstStyle>
            <a:lvl1pPr marL="0" indent="0">
              <a:lnSpc>
                <a:spcPct val="90000"/>
              </a:lnSpc>
              <a:spcBef>
                <a:spcPts val="0"/>
              </a:spcBef>
              <a:buSzTx/>
              <a:buFontTx/>
              <a:buNone/>
              <a:defRPr sz="3200" b="0">
                <a:solidFill>
                  <a:schemeClr val="accent1"/>
                </a:solidFill>
              </a:defRPr>
            </a:lvl1pPr>
            <a:lvl2pPr marL="457200" indent="0">
              <a:lnSpc>
                <a:spcPct val="90000"/>
              </a:lnSpc>
              <a:buFontTx/>
              <a:buNone/>
              <a:defRPr sz="6400"/>
            </a:lvl2pPr>
            <a:lvl3pPr marL="914400" indent="0">
              <a:lnSpc>
                <a:spcPct val="90000"/>
              </a:lnSpc>
              <a:buFontTx/>
              <a:buNone/>
              <a:defRPr sz="6400"/>
            </a:lvl3pPr>
            <a:lvl4pPr marL="1371600" indent="0">
              <a:lnSpc>
                <a:spcPct val="90000"/>
              </a:lnSpc>
              <a:buFontTx/>
              <a:buNone/>
              <a:defRPr sz="6400"/>
            </a:lvl4pPr>
            <a:lvl5pPr marL="1828800" indent="0">
              <a:lnSpc>
                <a:spcPct val="90000"/>
              </a:lnSpc>
              <a:buFontTx/>
              <a:buNone/>
              <a:defRPr sz="6400"/>
            </a:lvl5pPr>
          </a:lstStyle>
          <a:p>
            <a:r>
              <a:rPr lang="en-US" dirty="0"/>
              <a:t>First/Last Name</a:t>
            </a:r>
            <a:endParaRPr dirty="0"/>
          </a:p>
        </p:txBody>
      </p:sp>
      <p:sp>
        <p:nvSpPr>
          <p:cNvPr id="10" name="Text Placeholder 11">
            <a:extLst>
              <a:ext uri="{FF2B5EF4-FFF2-40B4-BE49-F238E27FC236}">
                <a16:creationId xmlns:a16="http://schemas.microsoft.com/office/drawing/2014/main" id="{C3CC7660-C5BF-93AD-F989-00F357D9A5FD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420910" y="4874122"/>
            <a:ext cx="5988768" cy="1377388"/>
          </a:xfrm>
          <a:prstGeom prst="rect">
            <a:avLst/>
          </a:prstGeom>
        </p:spPr>
        <p:txBody>
          <a:bodyPr lIns="0" tIns="0" rIns="0" bIns="0">
            <a:normAutofit/>
          </a:bodyPr>
          <a:lstStyle>
            <a:lvl1pPr marL="0" indent="0">
              <a:spcBef>
                <a:spcPts val="0"/>
              </a:spcBef>
              <a:buNone/>
              <a:defRPr sz="1800" b="0">
                <a:solidFill>
                  <a:srgbClr val="000000"/>
                </a:solidFill>
                <a:latin typeface="Century Gothic" panose="020B0502020202020204" pitchFamily="34" charset="0"/>
              </a:defRPr>
            </a:lvl1pPr>
            <a:lvl2pPr marL="457200" indent="0">
              <a:buNone/>
              <a:defRPr>
                <a:solidFill>
                  <a:schemeClr val="bg1"/>
                </a:solidFill>
              </a:defRPr>
            </a:lvl2pPr>
            <a:lvl3pPr marL="914400" indent="0">
              <a:buNone/>
              <a:defRPr>
                <a:solidFill>
                  <a:schemeClr val="bg1"/>
                </a:solidFill>
              </a:defRPr>
            </a:lvl3pPr>
            <a:lvl4pPr marL="1371600" indent="0">
              <a:buNone/>
              <a:defRPr>
                <a:solidFill>
                  <a:schemeClr val="bg1"/>
                </a:solidFill>
              </a:defRPr>
            </a:lvl4pPr>
            <a:lvl5pPr marL="1828800" indent="0">
              <a:buNone/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Title</a:t>
            </a:r>
          </a:p>
          <a:p>
            <a:pPr lvl="0"/>
            <a:r>
              <a:rPr lang="en-US" dirty="0" err="1"/>
              <a:t>email@powerfleet.com</a:t>
            </a:r>
            <a:br>
              <a:rPr lang="en-US" dirty="0"/>
            </a:br>
            <a:r>
              <a:rPr lang="en-US" dirty="0"/>
              <a:t>+1.111.111.1111</a:t>
            </a:r>
          </a:p>
        </p:txBody>
      </p:sp>
      <p:pic>
        <p:nvPicPr>
          <p:cNvPr id="11" name="Graphic 10">
            <a:extLst>
              <a:ext uri="{FF2B5EF4-FFF2-40B4-BE49-F238E27FC236}">
                <a16:creationId xmlns:a16="http://schemas.microsoft.com/office/drawing/2014/main" id="{44F38CEE-3B81-98E9-94EF-CCBF5EA11C10}"/>
              </a:ext>
            </a:extLst>
          </p:cNvPr>
          <p:cNvPicPr>
            <a:picLocks noChangeAspect="1"/>
          </p:cNvPicPr>
          <p:nvPr userDrawn="1"/>
        </p:nvPicPr>
        <p:blipFill>
          <a:blip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V="1">
            <a:off x="420909" y="1152237"/>
            <a:ext cx="2024808" cy="146725"/>
          </a:xfrm>
          <a:prstGeom prst="rect">
            <a:avLst/>
          </a:prstGeom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AD23EB9F-8DB0-1D8C-7258-77D1C778623E}"/>
              </a:ext>
            </a:extLst>
          </p:cNvPr>
          <p:cNvSpPr txBox="1"/>
          <p:nvPr userDrawn="1"/>
        </p:nvSpPr>
        <p:spPr>
          <a:xfrm>
            <a:off x="420909" y="698129"/>
            <a:ext cx="2716567" cy="369332"/>
          </a:xfrm>
          <a:prstGeom prst="rect">
            <a:avLst/>
          </a:prstGeom>
          <a:noFill/>
        </p:spPr>
        <p:txBody>
          <a:bodyPr wrap="square" lIns="0" rIns="0" rtlCol="0">
            <a:spAutoFit/>
          </a:bodyPr>
          <a:lstStyle/>
          <a:p>
            <a:r>
              <a:rPr lang="en-US" sz="1800" dirty="0">
                <a:solidFill>
                  <a:schemeClr val="bg1"/>
                </a:solidFill>
                <a:latin typeface="+mj-lt"/>
              </a:rPr>
              <a:t>Thank You</a:t>
            </a:r>
          </a:p>
        </p:txBody>
      </p:sp>
      <p:pic>
        <p:nvPicPr>
          <p:cNvPr id="14" name="Graphic 13">
            <a:extLst>
              <a:ext uri="{FF2B5EF4-FFF2-40B4-BE49-F238E27FC236}">
                <a16:creationId xmlns:a16="http://schemas.microsoft.com/office/drawing/2014/main" id="{81D15E1A-B426-CCC3-6E3A-91275F4D567F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365760" y="1468259"/>
            <a:ext cx="3211941" cy="6691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8228303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9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6.xml"/><Relationship Id="rId13" Type="http://schemas.openxmlformats.org/officeDocument/2006/relationships/slideLayout" Target="../slideLayouts/slideLayout21.xml"/><Relationship Id="rId18" Type="http://schemas.openxmlformats.org/officeDocument/2006/relationships/slideLayout" Target="../slideLayouts/slideLayout26.xml"/><Relationship Id="rId3" Type="http://schemas.openxmlformats.org/officeDocument/2006/relationships/slideLayout" Target="../slideLayouts/slideLayout11.xml"/><Relationship Id="rId7" Type="http://schemas.openxmlformats.org/officeDocument/2006/relationships/slideLayout" Target="../slideLayouts/slideLayout15.xml"/><Relationship Id="rId12" Type="http://schemas.openxmlformats.org/officeDocument/2006/relationships/slideLayout" Target="../slideLayouts/slideLayout20.xml"/><Relationship Id="rId17" Type="http://schemas.openxmlformats.org/officeDocument/2006/relationships/slideLayout" Target="../slideLayouts/slideLayout25.xml"/><Relationship Id="rId2" Type="http://schemas.openxmlformats.org/officeDocument/2006/relationships/slideLayout" Target="../slideLayouts/slideLayout10.xml"/><Relationship Id="rId16" Type="http://schemas.openxmlformats.org/officeDocument/2006/relationships/slideLayout" Target="../slideLayouts/slideLayout24.xml"/><Relationship Id="rId20" Type="http://schemas.openxmlformats.org/officeDocument/2006/relationships/theme" Target="../theme/theme2.xml"/><Relationship Id="rId1" Type="http://schemas.openxmlformats.org/officeDocument/2006/relationships/slideLayout" Target="../slideLayouts/slideLayout9.xml"/><Relationship Id="rId6" Type="http://schemas.openxmlformats.org/officeDocument/2006/relationships/slideLayout" Target="../slideLayouts/slideLayout14.xml"/><Relationship Id="rId11" Type="http://schemas.openxmlformats.org/officeDocument/2006/relationships/slideLayout" Target="../slideLayouts/slideLayout19.xml"/><Relationship Id="rId5" Type="http://schemas.openxmlformats.org/officeDocument/2006/relationships/slideLayout" Target="../slideLayouts/slideLayout13.xml"/><Relationship Id="rId15" Type="http://schemas.openxmlformats.org/officeDocument/2006/relationships/slideLayout" Target="../slideLayouts/slideLayout23.xml"/><Relationship Id="rId10" Type="http://schemas.openxmlformats.org/officeDocument/2006/relationships/slideLayout" Target="../slideLayouts/slideLayout18.xml"/><Relationship Id="rId19" Type="http://schemas.openxmlformats.org/officeDocument/2006/relationships/slideLayout" Target="../slideLayouts/slideLayout27.xml"/><Relationship Id="rId4" Type="http://schemas.openxmlformats.org/officeDocument/2006/relationships/slideLayout" Target="../slideLayouts/slideLayout12.xml"/><Relationship Id="rId9" Type="http://schemas.openxmlformats.org/officeDocument/2006/relationships/slideLayout" Target="../slideLayouts/slideLayout17.xml"/><Relationship Id="rId14" Type="http://schemas.openxmlformats.org/officeDocument/2006/relationships/slideLayout" Target="../slideLayouts/slideLayout22.xml"/></Relationships>
</file>

<file path=ppt/slideMasters/_rels/slideMaster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0.xml"/><Relationship Id="rId2" Type="http://schemas.openxmlformats.org/officeDocument/2006/relationships/slideLayout" Target="../slideLayouts/slideLayout29.xml"/><Relationship Id="rId1" Type="http://schemas.openxmlformats.org/officeDocument/2006/relationships/slideLayout" Target="../slideLayouts/slideLayout28.xml"/><Relationship Id="rId5" Type="http://schemas.openxmlformats.org/officeDocument/2006/relationships/theme" Target="../theme/theme3.xml"/><Relationship Id="rId4" Type="http://schemas.openxmlformats.org/officeDocument/2006/relationships/slideLayout" Target="../slideLayouts/slideLayout31.xml"/></Relationships>
</file>

<file path=ppt/slideMasters/_rels/slideMaster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4.xml"/><Relationship Id="rId2" Type="http://schemas.openxmlformats.org/officeDocument/2006/relationships/slideLayout" Target="../slideLayouts/slideLayout33.xml"/><Relationship Id="rId1" Type="http://schemas.openxmlformats.org/officeDocument/2006/relationships/slideLayout" Target="../slideLayouts/slideLayout32.xml"/><Relationship Id="rId5" Type="http://schemas.openxmlformats.org/officeDocument/2006/relationships/theme" Target="../theme/theme4.xml"/><Relationship Id="rId4" Type="http://schemas.openxmlformats.org/officeDocument/2006/relationships/slideLayout" Target="../slideLayouts/slideLayout35.xml"/></Relationships>
</file>

<file path=ppt/slideMasters/_rels/slideMaster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8.xml"/><Relationship Id="rId2" Type="http://schemas.openxmlformats.org/officeDocument/2006/relationships/slideLayout" Target="../slideLayouts/slideLayout37.xml"/><Relationship Id="rId1" Type="http://schemas.openxmlformats.org/officeDocument/2006/relationships/slideLayout" Target="../slideLayouts/slideLayout36.xml"/><Relationship Id="rId5" Type="http://schemas.openxmlformats.org/officeDocument/2006/relationships/theme" Target="../theme/theme5.xml"/><Relationship Id="rId4" Type="http://schemas.openxmlformats.org/officeDocument/2006/relationships/slideLayout" Target="../slideLayouts/slideLayout39.xml"/></Relationships>
</file>

<file path=ppt/slideMasters/_rels/slideMaster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42.xml"/><Relationship Id="rId2" Type="http://schemas.openxmlformats.org/officeDocument/2006/relationships/slideLayout" Target="../slideLayouts/slideLayout41.xml"/><Relationship Id="rId1" Type="http://schemas.openxmlformats.org/officeDocument/2006/relationships/slideLayout" Target="../slideLayouts/slideLayout40.xml"/><Relationship Id="rId6" Type="http://schemas.openxmlformats.org/officeDocument/2006/relationships/theme" Target="../theme/theme6.xml"/><Relationship Id="rId5" Type="http://schemas.openxmlformats.org/officeDocument/2006/relationships/slideLayout" Target="../slideLayouts/slideLayout44.xml"/><Relationship Id="rId4" Type="http://schemas.openxmlformats.org/officeDocument/2006/relationships/slideLayout" Target="../slideLayouts/slideLayout43.xml"/></Relationships>
</file>

<file path=ppt/slideMasters/_rels/slideMaster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47.xml"/><Relationship Id="rId2" Type="http://schemas.openxmlformats.org/officeDocument/2006/relationships/slideLayout" Target="../slideLayouts/slideLayout46.xml"/><Relationship Id="rId1" Type="http://schemas.openxmlformats.org/officeDocument/2006/relationships/slideLayout" Target="../slideLayouts/slideLayout45.xml"/><Relationship Id="rId5" Type="http://schemas.openxmlformats.org/officeDocument/2006/relationships/theme" Target="../theme/theme7.xml"/><Relationship Id="rId4" Type="http://schemas.openxmlformats.org/officeDocument/2006/relationships/slideLayout" Target="../slideLayouts/slideLayout48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D2A92DD4-546B-7C73-2C67-A4AAC9BD3DC5}"/>
              </a:ext>
            </a:extLst>
          </p:cNvPr>
          <p:cNvSpPr/>
          <p:nvPr userDrawn="1"/>
        </p:nvSpPr>
        <p:spPr>
          <a:xfrm>
            <a:off x="0" y="0"/>
            <a:ext cx="12192000" cy="6857999"/>
          </a:xfrm>
          <a:prstGeom prst="rect">
            <a:avLst/>
          </a:prstGeom>
          <a:solidFill>
            <a:srgbClr val="00644E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Title Placeholder 1">
            <a:extLst>
              <a:ext uri="{FF2B5EF4-FFF2-40B4-BE49-F238E27FC236}">
                <a16:creationId xmlns:a16="http://schemas.microsoft.com/office/drawing/2014/main" id="{D624A9ED-C592-A941-E7FD-F5A3E815F73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73966" y="347578"/>
            <a:ext cx="10515600" cy="628816"/>
          </a:xfrm>
          <a:prstGeom prst="rect">
            <a:avLst/>
          </a:prstGeom>
        </p:spPr>
        <p:txBody>
          <a:bodyPr vert="horz" lIns="0" tIns="0" rIns="0" bIns="0" rtlCol="0" anchor="t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8" name="Text Placeholder 2">
            <a:extLst>
              <a:ext uri="{FF2B5EF4-FFF2-40B4-BE49-F238E27FC236}">
                <a16:creationId xmlns:a16="http://schemas.microsoft.com/office/drawing/2014/main" id="{282B9F13-5D7D-11F0-4A69-1C3E5E6D293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373966" y="1155349"/>
            <a:ext cx="10515600" cy="3985030"/>
          </a:xfrm>
          <a:prstGeom prst="rect">
            <a:avLst/>
          </a:prstGeom>
        </p:spPr>
        <p:txBody>
          <a:bodyPr vert="horz" lIns="0" tIns="45720" rIns="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48444607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2" r:id="rId1"/>
    <p:sldLayoutId id="2147483782" r:id="rId2"/>
    <p:sldLayoutId id="2147483852" r:id="rId3"/>
    <p:sldLayoutId id="2147483703" r:id="rId4"/>
    <p:sldLayoutId id="2147483848" r:id="rId5"/>
    <p:sldLayoutId id="2147483857" r:id="rId6"/>
    <p:sldLayoutId id="2147483856" r:id="rId7"/>
    <p:sldLayoutId id="2147483860" r:id="rId8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Clr>
          <a:schemeClr val="tx1"/>
        </a:buClr>
        <a:buNone/>
        <a:defRPr sz="3600" b="1" kern="1200">
          <a:solidFill>
            <a:schemeClr val="tx1"/>
          </a:solidFill>
          <a:latin typeface="Century Gothic" panose="020B0502020202020204" pitchFamily="34" charset="0"/>
          <a:ea typeface="+mj-ea"/>
          <a:cs typeface="Poppins" pitchFamily="2" charset="77"/>
        </a:defRPr>
      </a:lvl1pPr>
    </p:titleStyle>
    <p:bodyStyle>
      <a:lvl1pPr marL="228600" indent="-228600" algn="l" defTabSz="914400" rtl="0" eaLnBrk="1" latinLnBrk="0" hangingPunct="1">
        <a:lnSpc>
          <a:spcPct val="114000"/>
        </a:lnSpc>
        <a:spcBef>
          <a:spcPts val="1000"/>
        </a:spcBef>
        <a:buClr>
          <a:schemeClr val="tx1"/>
        </a:buClr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Century Gothic" panose="020B0502020202020204" pitchFamily="34" charset="0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14000"/>
        </a:lnSpc>
        <a:spcBef>
          <a:spcPts val="1000"/>
        </a:spcBef>
        <a:buClr>
          <a:schemeClr val="tx1"/>
        </a:buClr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Century Gothic" panose="020B0502020202020204" pitchFamily="34" charset="0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14000"/>
        </a:lnSpc>
        <a:spcBef>
          <a:spcPts val="1000"/>
        </a:spcBef>
        <a:buClr>
          <a:schemeClr val="tx1"/>
        </a:buClr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Century Gothic" panose="020B0502020202020204" pitchFamily="34" charset="0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14000"/>
        </a:lnSpc>
        <a:spcBef>
          <a:spcPts val="1000"/>
        </a:spcBef>
        <a:buClr>
          <a:schemeClr val="tx1"/>
        </a:buClr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Century Gothic" panose="020B0502020202020204" pitchFamily="34" charset="0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14000"/>
        </a:lnSpc>
        <a:spcBef>
          <a:spcPts val="1000"/>
        </a:spcBef>
        <a:buClr>
          <a:schemeClr val="tx1"/>
        </a:buClr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Century Gothic" panose="020B0502020202020204" pitchFamily="34" charset="0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Placeholder 1">
            <a:extLst>
              <a:ext uri="{FF2B5EF4-FFF2-40B4-BE49-F238E27FC236}">
                <a16:creationId xmlns:a16="http://schemas.microsoft.com/office/drawing/2014/main" id="{D5CC8793-11F8-AA92-9B7A-1BDA64F5F57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73966" y="347578"/>
            <a:ext cx="10515600" cy="628816"/>
          </a:xfrm>
          <a:prstGeom prst="rect">
            <a:avLst/>
          </a:prstGeom>
        </p:spPr>
        <p:txBody>
          <a:bodyPr vert="horz" lIns="0" tIns="0" rIns="0" bIns="0" rtlCol="0" anchor="t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8" name="Text Placeholder 2">
            <a:extLst>
              <a:ext uri="{FF2B5EF4-FFF2-40B4-BE49-F238E27FC236}">
                <a16:creationId xmlns:a16="http://schemas.microsoft.com/office/drawing/2014/main" id="{7D3657DE-3D1B-34A5-5304-807EB52BA68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373966" y="1155349"/>
            <a:ext cx="10515600" cy="3985030"/>
          </a:xfrm>
          <a:prstGeom prst="rect">
            <a:avLst/>
          </a:prstGeom>
        </p:spPr>
        <p:txBody>
          <a:bodyPr vert="horz" lIns="0" tIns="45720" rIns="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2" name="Slide Number Placeholder 5">
            <a:extLst>
              <a:ext uri="{FF2B5EF4-FFF2-40B4-BE49-F238E27FC236}">
                <a16:creationId xmlns:a16="http://schemas.microsoft.com/office/drawing/2014/main" id="{B2E8AEBB-4385-0B9D-1324-E403FC6B8EB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9083040" y="6188586"/>
            <a:ext cx="2743200" cy="365125"/>
          </a:xfrm>
          <a:prstGeom prst="rect">
            <a:avLst/>
          </a:prstGeom>
        </p:spPr>
        <p:txBody>
          <a:bodyPr vert="horz" lIns="0" tIns="0" rIns="0" bIns="0" rtlCol="0" anchor="ctr"/>
          <a:lstStyle>
            <a:defPPr>
              <a:defRPr lang="en-US"/>
            </a:defPPr>
            <a:lvl1pPr marL="0" algn="r" defTabSz="914400" rtl="0" eaLnBrk="1" latinLnBrk="0" hangingPunct="1">
              <a:defRPr sz="1000" kern="1200">
                <a:solidFill>
                  <a:schemeClr val="accent3"/>
                </a:solidFill>
                <a:latin typeface="Century Gothic" panose="020B0502020202020204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CE46CCC6-4865-8642-8023-BB3EC287616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498075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38" r:id="rId1"/>
    <p:sldLayoutId id="2147483781" r:id="rId2"/>
    <p:sldLayoutId id="2147483785" r:id="rId3"/>
    <p:sldLayoutId id="2147483822" r:id="rId4"/>
    <p:sldLayoutId id="2147483765" r:id="rId5"/>
    <p:sldLayoutId id="2147483783" r:id="rId6"/>
    <p:sldLayoutId id="2147483766" r:id="rId7"/>
    <p:sldLayoutId id="2147483792" r:id="rId8"/>
    <p:sldLayoutId id="2147483846" r:id="rId9"/>
    <p:sldLayoutId id="2147483845" r:id="rId10"/>
    <p:sldLayoutId id="2147483784" r:id="rId11"/>
    <p:sldLayoutId id="2147483777" r:id="rId12"/>
    <p:sldLayoutId id="2147483897" r:id="rId13"/>
    <p:sldLayoutId id="2147483780" r:id="rId14"/>
    <p:sldLayoutId id="2147483744" r:id="rId15"/>
    <p:sldLayoutId id="2147483745" r:id="rId16"/>
    <p:sldLayoutId id="2147483786" r:id="rId17"/>
    <p:sldLayoutId id="2147483756" r:id="rId18"/>
    <p:sldLayoutId id="2147483789" r:id="rId19"/>
  </p:sldLayoutIdLst>
  <p:hf hd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 dirty="0">
          <a:solidFill>
            <a:schemeClr val="accent1"/>
          </a:solidFill>
          <a:latin typeface="Century Gothic" panose="020B0502020202020204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14000"/>
        </a:lnSpc>
        <a:spcBef>
          <a:spcPts val="1000"/>
        </a:spcBef>
        <a:buClr>
          <a:srgbClr val="00644E"/>
        </a:buClr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Century Gothic" panose="020B0502020202020204" pitchFamily="34" charset="0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14000"/>
        </a:lnSpc>
        <a:spcBef>
          <a:spcPts val="1000"/>
        </a:spcBef>
        <a:buClr>
          <a:srgbClr val="00644E"/>
        </a:buClr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Century Gothic" panose="020B0502020202020204" pitchFamily="34" charset="0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14000"/>
        </a:lnSpc>
        <a:spcBef>
          <a:spcPts val="1000"/>
        </a:spcBef>
        <a:buClr>
          <a:srgbClr val="00644E"/>
        </a:buClr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Century Gothic" panose="020B0502020202020204" pitchFamily="34" charset="0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14000"/>
        </a:lnSpc>
        <a:spcBef>
          <a:spcPts val="1000"/>
        </a:spcBef>
        <a:buClr>
          <a:srgbClr val="00644E"/>
        </a:buClr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Century Gothic" panose="020B0502020202020204" pitchFamily="34" charset="0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14000"/>
        </a:lnSpc>
        <a:spcBef>
          <a:spcPts val="1000"/>
        </a:spcBef>
        <a:buClr>
          <a:srgbClr val="00644E"/>
        </a:buClr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Century Gothic" panose="020B0502020202020204" pitchFamily="34" charset="0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Placeholder 1">
            <a:extLst>
              <a:ext uri="{FF2B5EF4-FFF2-40B4-BE49-F238E27FC236}">
                <a16:creationId xmlns:a16="http://schemas.microsoft.com/office/drawing/2014/main" id="{D5CC8793-11F8-AA92-9B7A-1BDA64F5F57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73966" y="347578"/>
            <a:ext cx="10515600" cy="628816"/>
          </a:xfrm>
          <a:prstGeom prst="rect">
            <a:avLst/>
          </a:prstGeom>
        </p:spPr>
        <p:txBody>
          <a:bodyPr vert="horz" lIns="0" tIns="0" rIns="0" bIns="0" rtlCol="0" anchor="t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BDCFD92-0D17-53C6-C31E-DF6490178FC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9083040" y="6188749"/>
            <a:ext cx="2743200" cy="365125"/>
          </a:xfrm>
          <a:prstGeom prst="rect">
            <a:avLst/>
          </a:prstGeom>
        </p:spPr>
        <p:txBody>
          <a:bodyPr vert="horz" lIns="0" tIns="45720" rIns="0" bIns="45720" rtlCol="0" anchor="ctr"/>
          <a:lstStyle>
            <a:lvl1pPr algn="r">
              <a:defRPr sz="1000">
                <a:solidFill>
                  <a:schemeClr val="accent6"/>
                </a:solidFill>
                <a:latin typeface="+mn-lt"/>
              </a:defRPr>
            </a:lvl1pPr>
          </a:lstStyle>
          <a:p>
            <a:fld id="{FC4A3E5F-C244-46C3-9A80-38D560757C2E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33F6DF0-7AD6-98EC-87C2-5B92B525EA4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373966" y="1155349"/>
            <a:ext cx="10515600" cy="3985030"/>
          </a:xfrm>
          <a:prstGeom prst="rect">
            <a:avLst/>
          </a:prstGeom>
        </p:spPr>
        <p:txBody>
          <a:bodyPr vert="horz" lIns="0" tIns="45720" rIns="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76280300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32" r:id="rId1"/>
    <p:sldLayoutId id="2147483933" r:id="rId2"/>
    <p:sldLayoutId id="2147483934" r:id="rId3"/>
    <p:sldLayoutId id="2147483935" r:id="rId4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600" b="1" kern="1200">
          <a:solidFill>
            <a:srgbClr val="00644E"/>
          </a:solidFill>
          <a:latin typeface="Century Gothic" panose="020B0502020202020204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14000"/>
        </a:lnSpc>
        <a:spcBef>
          <a:spcPts val="1000"/>
        </a:spcBef>
        <a:buClr>
          <a:schemeClr val="accent1"/>
        </a:buClr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Century Gothic" panose="020B0502020202020204" pitchFamily="34" charset="0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14000"/>
        </a:lnSpc>
        <a:spcBef>
          <a:spcPts val="1000"/>
        </a:spcBef>
        <a:buClr>
          <a:schemeClr val="accent1"/>
        </a:buClr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Century Gothic" panose="020B0502020202020204" pitchFamily="34" charset="0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14000"/>
        </a:lnSpc>
        <a:spcBef>
          <a:spcPts val="1000"/>
        </a:spcBef>
        <a:buClr>
          <a:schemeClr val="accent1"/>
        </a:buClr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Century Gothic" panose="020B0502020202020204" pitchFamily="34" charset="0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14000"/>
        </a:lnSpc>
        <a:spcBef>
          <a:spcPts val="1000"/>
        </a:spcBef>
        <a:buClr>
          <a:schemeClr val="accent1"/>
        </a:buClr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Century Gothic" panose="020B0502020202020204" pitchFamily="34" charset="0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14000"/>
        </a:lnSpc>
        <a:spcBef>
          <a:spcPts val="1000"/>
        </a:spcBef>
        <a:buClr>
          <a:schemeClr val="accent1"/>
        </a:buClr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Century Gothic" panose="020B0502020202020204" pitchFamily="34" charset="0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D2A92DD4-546B-7C73-2C67-A4AAC9BD3DC5}"/>
              </a:ext>
            </a:extLst>
          </p:cNvPr>
          <p:cNvSpPr/>
          <p:nvPr userDrawn="1"/>
        </p:nvSpPr>
        <p:spPr>
          <a:xfrm>
            <a:off x="0" y="0"/>
            <a:ext cx="12192000" cy="6857999"/>
          </a:xfrm>
          <a:prstGeom prst="rect">
            <a:avLst/>
          </a:prstGeom>
          <a:solidFill>
            <a:srgbClr val="00644E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Title Placeholder 1">
            <a:extLst>
              <a:ext uri="{FF2B5EF4-FFF2-40B4-BE49-F238E27FC236}">
                <a16:creationId xmlns:a16="http://schemas.microsoft.com/office/drawing/2014/main" id="{40F5C5A1-D735-B165-7C7D-EAF8C5E198A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73966" y="347578"/>
            <a:ext cx="10515600" cy="628816"/>
          </a:xfrm>
          <a:prstGeom prst="rect">
            <a:avLst/>
          </a:prstGeom>
        </p:spPr>
        <p:txBody>
          <a:bodyPr vert="horz" lIns="0" tIns="0" rIns="0" bIns="0" rtlCol="0" anchor="t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6" name="Text Placeholder 2">
            <a:extLst>
              <a:ext uri="{FF2B5EF4-FFF2-40B4-BE49-F238E27FC236}">
                <a16:creationId xmlns:a16="http://schemas.microsoft.com/office/drawing/2014/main" id="{BAAE8F7C-2E7C-024A-9E83-5100D7F1F87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373966" y="1155349"/>
            <a:ext cx="10515600" cy="3985030"/>
          </a:xfrm>
          <a:prstGeom prst="rect">
            <a:avLst/>
          </a:prstGeom>
        </p:spPr>
        <p:txBody>
          <a:bodyPr vert="horz" lIns="0" tIns="45720" rIns="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65897503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73" r:id="rId1"/>
    <p:sldLayoutId id="2147483936" r:id="rId2"/>
    <p:sldLayoutId id="2147483795" r:id="rId3"/>
    <p:sldLayoutId id="2147483898" r:id="rId4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Clr>
          <a:schemeClr val="bg1"/>
        </a:buClr>
        <a:buNone/>
        <a:defRPr sz="3600" b="1" kern="1200">
          <a:solidFill>
            <a:schemeClr val="tx1"/>
          </a:solidFill>
          <a:latin typeface="Century Gothic" panose="020B0502020202020204" pitchFamily="34" charset="0"/>
          <a:ea typeface="+mj-ea"/>
          <a:cs typeface="Poppins" pitchFamily="2" charset="77"/>
        </a:defRPr>
      </a:lvl1pPr>
    </p:titleStyle>
    <p:bodyStyle>
      <a:lvl1pPr marL="228600" indent="-228600" algn="l" defTabSz="914400" rtl="0" eaLnBrk="1" latinLnBrk="0" hangingPunct="1">
        <a:lnSpc>
          <a:spcPct val="114000"/>
        </a:lnSpc>
        <a:spcBef>
          <a:spcPts val="1000"/>
        </a:spcBef>
        <a:buClr>
          <a:schemeClr val="tx1"/>
        </a:buClr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Century Gothic" panose="020B0502020202020204" pitchFamily="34" charset="0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14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Century Gothic" panose="020B0502020202020204" pitchFamily="34" charset="0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14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Century Gothic" panose="020B0502020202020204" pitchFamily="34" charset="0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14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Century Gothic" panose="020B0502020202020204" pitchFamily="34" charset="0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14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Century Gothic" panose="020B0502020202020204" pitchFamily="34" charset="0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D2A92DD4-546B-7C73-2C67-A4AAC9BD3DC5}"/>
              </a:ext>
            </a:extLst>
          </p:cNvPr>
          <p:cNvSpPr/>
          <p:nvPr userDrawn="1"/>
        </p:nvSpPr>
        <p:spPr>
          <a:xfrm>
            <a:off x="0" y="0"/>
            <a:ext cx="12192000" cy="6857999"/>
          </a:xfrm>
          <a:prstGeom prst="rect">
            <a:avLst/>
          </a:prstGeom>
          <a:solidFill>
            <a:srgbClr val="00644E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Title Placeholder 1">
            <a:extLst>
              <a:ext uri="{FF2B5EF4-FFF2-40B4-BE49-F238E27FC236}">
                <a16:creationId xmlns:a16="http://schemas.microsoft.com/office/drawing/2014/main" id="{22314CD9-68EE-4FE7-B784-8A2F1E79EFF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73966" y="347578"/>
            <a:ext cx="10515600" cy="628816"/>
          </a:xfrm>
          <a:prstGeom prst="rect">
            <a:avLst/>
          </a:prstGeom>
        </p:spPr>
        <p:txBody>
          <a:bodyPr vert="horz" lIns="0" tIns="0" rIns="0" bIns="0" rtlCol="0" anchor="t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6" name="Text Placeholder 2">
            <a:extLst>
              <a:ext uri="{FF2B5EF4-FFF2-40B4-BE49-F238E27FC236}">
                <a16:creationId xmlns:a16="http://schemas.microsoft.com/office/drawing/2014/main" id="{FD11A0CA-90F3-7A8F-B604-94924D6B261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373966" y="1155349"/>
            <a:ext cx="10515600" cy="3985030"/>
          </a:xfrm>
          <a:prstGeom prst="rect">
            <a:avLst/>
          </a:prstGeom>
        </p:spPr>
        <p:txBody>
          <a:bodyPr vert="horz" lIns="0" tIns="45720" rIns="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3" name="Slide Number Placeholder 5">
            <a:extLst>
              <a:ext uri="{FF2B5EF4-FFF2-40B4-BE49-F238E27FC236}">
                <a16:creationId xmlns:a16="http://schemas.microsoft.com/office/drawing/2014/main" id="{37F8B338-19B4-8808-4E21-0531E04BE68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9083040" y="6188586"/>
            <a:ext cx="2743200" cy="365125"/>
          </a:xfrm>
          <a:prstGeom prst="rect">
            <a:avLst/>
          </a:prstGeom>
        </p:spPr>
        <p:txBody>
          <a:bodyPr vert="horz" lIns="0" tIns="0" rIns="0" bIns="0" rtlCol="0" anchor="ctr"/>
          <a:lstStyle>
            <a:defPPr>
              <a:defRPr lang="en-US"/>
            </a:defPPr>
            <a:lvl1pPr marL="0" algn="r" defTabSz="914400" rtl="0" eaLnBrk="1" latinLnBrk="0" hangingPunct="1">
              <a:defRPr sz="1000" kern="1200">
                <a:solidFill>
                  <a:schemeClr val="tx1"/>
                </a:solidFill>
                <a:latin typeface="Century Gothic" panose="020B0502020202020204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CE46CCC6-4865-8642-8023-BB3EC287616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0047257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3" r:id="rId1"/>
    <p:sldLayoutId id="2147483779" r:id="rId2"/>
    <p:sldLayoutId id="2147483791" r:id="rId3"/>
    <p:sldLayoutId id="2147483790" r:id="rId4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Clr>
          <a:schemeClr val="tx1"/>
        </a:buClr>
        <a:buNone/>
        <a:defRPr lang="en-US" sz="3600" b="1" kern="1200" dirty="0">
          <a:solidFill>
            <a:schemeClr val="tx1"/>
          </a:solidFill>
          <a:latin typeface="Century Gothic" panose="020B0502020202020204" pitchFamily="34" charset="0"/>
          <a:ea typeface="+mj-ea"/>
          <a:cs typeface="Poppins" pitchFamily="2" charset="77"/>
        </a:defRPr>
      </a:lvl1pPr>
    </p:titleStyle>
    <p:bodyStyle>
      <a:lvl1pPr marL="228600" indent="-228600" algn="l" defTabSz="914400" rtl="0" eaLnBrk="1" latinLnBrk="0" hangingPunct="1">
        <a:lnSpc>
          <a:spcPct val="114000"/>
        </a:lnSpc>
        <a:spcBef>
          <a:spcPts val="1000"/>
        </a:spcBef>
        <a:buClr>
          <a:schemeClr val="tx1"/>
        </a:buClr>
        <a:buFont typeface="Arial" panose="020B0604020202020204" pitchFamily="34" charset="0"/>
        <a:buChar char="•"/>
        <a:defRPr lang="en-US" sz="1400" kern="1200" dirty="0">
          <a:solidFill>
            <a:schemeClr val="tx1"/>
          </a:solidFill>
          <a:latin typeface="Century Gothic" panose="020B0502020202020204" pitchFamily="34" charset="0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14000"/>
        </a:lnSpc>
        <a:spcBef>
          <a:spcPts val="1000"/>
        </a:spcBef>
        <a:buClr>
          <a:schemeClr val="tx1"/>
        </a:buClr>
        <a:buFont typeface="Arial" panose="020B0604020202020204" pitchFamily="34" charset="0"/>
        <a:buChar char="•"/>
        <a:defRPr lang="en-US" sz="1400" kern="1200" dirty="0">
          <a:solidFill>
            <a:schemeClr val="tx1"/>
          </a:solidFill>
          <a:latin typeface="Century Gothic" panose="020B0502020202020204" pitchFamily="34" charset="0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14000"/>
        </a:lnSpc>
        <a:spcBef>
          <a:spcPts val="1000"/>
        </a:spcBef>
        <a:buClr>
          <a:schemeClr val="tx1"/>
        </a:buClr>
        <a:buFont typeface="Arial" panose="020B0604020202020204" pitchFamily="34" charset="0"/>
        <a:buChar char="•"/>
        <a:defRPr lang="en-US" sz="1400" kern="1200" dirty="0">
          <a:solidFill>
            <a:schemeClr val="tx1"/>
          </a:solidFill>
          <a:latin typeface="Century Gothic" panose="020B0502020202020204" pitchFamily="34" charset="0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14000"/>
        </a:lnSpc>
        <a:spcBef>
          <a:spcPts val="1000"/>
        </a:spcBef>
        <a:buClr>
          <a:schemeClr val="tx1"/>
        </a:buClr>
        <a:buFont typeface="Arial" panose="020B0604020202020204" pitchFamily="34" charset="0"/>
        <a:buChar char="•"/>
        <a:defRPr lang="en-US" sz="1400" kern="1200" dirty="0">
          <a:solidFill>
            <a:schemeClr val="tx1"/>
          </a:solidFill>
          <a:latin typeface="Century Gothic" panose="020B0502020202020204" pitchFamily="34" charset="0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14000"/>
        </a:lnSpc>
        <a:spcBef>
          <a:spcPts val="1000"/>
        </a:spcBef>
        <a:buClr>
          <a:schemeClr val="tx1"/>
        </a:buClr>
        <a:buFont typeface="Arial" panose="020B0604020202020204" pitchFamily="34" charset="0"/>
        <a:buChar char="•"/>
        <a:defRPr lang="en-US" sz="1400" kern="1200" dirty="0">
          <a:solidFill>
            <a:schemeClr val="tx1"/>
          </a:solidFill>
          <a:latin typeface="Century Gothic" panose="020B0502020202020204" pitchFamily="34" charset="0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D2A92DD4-546B-7C73-2C67-A4AAC9BD3DC5}"/>
              </a:ext>
            </a:extLst>
          </p:cNvPr>
          <p:cNvSpPr/>
          <p:nvPr userDrawn="1"/>
        </p:nvSpPr>
        <p:spPr>
          <a:xfrm>
            <a:off x="0" y="0"/>
            <a:ext cx="12192000" cy="6857999"/>
          </a:xfrm>
          <a:prstGeom prst="rect">
            <a:avLst/>
          </a:prstGeom>
          <a:solidFill>
            <a:srgbClr val="00644E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Title Placeholder 1">
            <a:extLst>
              <a:ext uri="{FF2B5EF4-FFF2-40B4-BE49-F238E27FC236}">
                <a16:creationId xmlns:a16="http://schemas.microsoft.com/office/drawing/2014/main" id="{D624A9ED-C592-A941-E7FD-F5A3E815F73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73966" y="347578"/>
            <a:ext cx="10515600" cy="628816"/>
          </a:xfrm>
          <a:prstGeom prst="rect">
            <a:avLst/>
          </a:prstGeom>
        </p:spPr>
        <p:txBody>
          <a:bodyPr vert="horz" lIns="0" tIns="0" rIns="0" bIns="0" rtlCol="0" anchor="t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8" name="Text Placeholder 2">
            <a:extLst>
              <a:ext uri="{FF2B5EF4-FFF2-40B4-BE49-F238E27FC236}">
                <a16:creationId xmlns:a16="http://schemas.microsoft.com/office/drawing/2014/main" id="{282B9F13-5D7D-11F0-4A69-1C3E5E6D293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373966" y="1155349"/>
            <a:ext cx="10515600" cy="3985030"/>
          </a:xfrm>
          <a:prstGeom prst="rect">
            <a:avLst/>
          </a:prstGeom>
        </p:spPr>
        <p:txBody>
          <a:bodyPr vert="horz" lIns="0" tIns="45720" rIns="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406876168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09" r:id="rId1"/>
    <p:sldLayoutId id="2147483905" r:id="rId2"/>
    <p:sldLayoutId id="2147483903" r:id="rId3"/>
    <p:sldLayoutId id="2147483978" r:id="rId4"/>
    <p:sldLayoutId id="2147483900" r:id="rId5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Clr>
          <a:schemeClr val="tx1"/>
        </a:buClr>
        <a:buNone/>
        <a:defRPr sz="3600" b="1" kern="1200">
          <a:solidFill>
            <a:schemeClr val="tx1"/>
          </a:solidFill>
          <a:latin typeface="Century Gothic" panose="020B0502020202020204" pitchFamily="34" charset="0"/>
          <a:ea typeface="+mj-ea"/>
          <a:cs typeface="Poppins" pitchFamily="2" charset="77"/>
        </a:defRPr>
      </a:lvl1pPr>
    </p:titleStyle>
    <p:bodyStyle>
      <a:lvl1pPr marL="228600" indent="-228600" algn="l" defTabSz="914400" rtl="0" eaLnBrk="1" latinLnBrk="0" hangingPunct="1">
        <a:lnSpc>
          <a:spcPct val="114000"/>
        </a:lnSpc>
        <a:spcBef>
          <a:spcPts val="1000"/>
        </a:spcBef>
        <a:buClr>
          <a:schemeClr val="tx1"/>
        </a:buClr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Century Gothic" panose="020B0502020202020204" pitchFamily="34" charset="0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14000"/>
        </a:lnSpc>
        <a:spcBef>
          <a:spcPts val="1000"/>
        </a:spcBef>
        <a:buClr>
          <a:schemeClr val="tx1"/>
        </a:buClr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Century Gothic" panose="020B0502020202020204" pitchFamily="34" charset="0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14000"/>
        </a:lnSpc>
        <a:spcBef>
          <a:spcPts val="1000"/>
        </a:spcBef>
        <a:buClr>
          <a:schemeClr val="tx1"/>
        </a:buClr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Century Gothic" panose="020B0502020202020204" pitchFamily="34" charset="0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14000"/>
        </a:lnSpc>
        <a:spcBef>
          <a:spcPts val="1000"/>
        </a:spcBef>
        <a:buClr>
          <a:schemeClr val="tx1"/>
        </a:buClr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Century Gothic" panose="020B0502020202020204" pitchFamily="34" charset="0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14000"/>
        </a:lnSpc>
        <a:spcBef>
          <a:spcPts val="1000"/>
        </a:spcBef>
        <a:buClr>
          <a:schemeClr val="tx1"/>
        </a:buClr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Century Gothic" panose="020B0502020202020204" pitchFamily="34" charset="0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D2A92DD4-546B-7C73-2C67-A4AAC9BD3DC5}"/>
              </a:ext>
            </a:extLst>
          </p:cNvPr>
          <p:cNvSpPr/>
          <p:nvPr userDrawn="1"/>
        </p:nvSpPr>
        <p:spPr>
          <a:xfrm>
            <a:off x="0" y="0"/>
            <a:ext cx="12192000" cy="6857999"/>
          </a:xfrm>
          <a:prstGeom prst="rect">
            <a:avLst/>
          </a:prstGeom>
          <a:solidFill>
            <a:srgbClr val="00644E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Title Placeholder 1">
            <a:extLst>
              <a:ext uri="{FF2B5EF4-FFF2-40B4-BE49-F238E27FC236}">
                <a16:creationId xmlns:a16="http://schemas.microsoft.com/office/drawing/2014/main" id="{40F5C5A1-D735-B165-7C7D-EAF8C5E198A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73966" y="347578"/>
            <a:ext cx="10515600" cy="628816"/>
          </a:xfrm>
          <a:prstGeom prst="rect">
            <a:avLst/>
          </a:prstGeom>
        </p:spPr>
        <p:txBody>
          <a:bodyPr vert="horz" lIns="0" tIns="0" rIns="0" bIns="0" rtlCol="0" anchor="t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6" name="Text Placeholder 2">
            <a:extLst>
              <a:ext uri="{FF2B5EF4-FFF2-40B4-BE49-F238E27FC236}">
                <a16:creationId xmlns:a16="http://schemas.microsoft.com/office/drawing/2014/main" id="{BAAE8F7C-2E7C-024A-9E83-5100D7F1F87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373966" y="1155349"/>
            <a:ext cx="10515600" cy="3985030"/>
          </a:xfrm>
          <a:prstGeom prst="rect">
            <a:avLst/>
          </a:prstGeom>
        </p:spPr>
        <p:txBody>
          <a:bodyPr vert="horz" lIns="0" tIns="45720" rIns="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03060407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44" r:id="rId1"/>
    <p:sldLayoutId id="2147483797" r:id="rId2"/>
    <p:sldLayoutId id="2147483798" r:id="rId3"/>
    <p:sldLayoutId id="2147483937" r:id="rId4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Clr>
          <a:schemeClr val="tx1"/>
        </a:buClr>
        <a:buNone/>
        <a:defRPr sz="3600" b="1" kern="1200">
          <a:solidFill>
            <a:schemeClr val="tx1"/>
          </a:solidFill>
          <a:latin typeface="Century Gothic" panose="020B0502020202020204" pitchFamily="34" charset="0"/>
          <a:ea typeface="+mj-ea"/>
          <a:cs typeface="Poppins" pitchFamily="2" charset="77"/>
        </a:defRPr>
      </a:lvl1pPr>
    </p:titleStyle>
    <p:bodyStyle>
      <a:lvl1pPr marL="228600" indent="-228600" algn="l" defTabSz="914400" rtl="0" eaLnBrk="1" latinLnBrk="0" hangingPunct="1">
        <a:lnSpc>
          <a:spcPct val="114000"/>
        </a:lnSpc>
        <a:spcBef>
          <a:spcPts val="1000"/>
        </a:spcBef>
        <a:buClr>
          <a:schemeClr val="tx1"/>
        </a:buClr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Century Gothic" panose="020B0502020202020204" pitchFamily="34" charset="0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14000"/>
        </a:lnSpc>
        <a:spcBef>
          <a:spcPts val="1000"/>
        </a:spcBef>
        <a:buClr>
          <a:schemeClr val="tx1"/>
        </a:buClr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Century Gothic" panose="020B0502020202020204" pitchFamily="34" charset="0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14000"/>
        </a:lnSpc>
        <a:spcBef>
          <a:spcPts val="1000"/>
        </a:spcBef>
        <a:buClr>
          <a:schemeClr val="tx1"/>
        </a:buClr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Century Gothic" panose="020B0502020202020204" pitchFamily="34" charset="0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14000"/>
        </a:lnSpc>
        <a:spcBef>
          <a:spcPts val="1000"/>
        </a:spcBef>
        <a:buClr>
          <a:schemeClr val="tx1"/>
        </a:buClr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Century Gothic" panose="020B0502020202020204" pitchFamily="34" charset="0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14000"/>
        </a:lnSpc>
        <a:spcBef>
          <a:spcPts val="1000"/>
        </a:spcBef>
        <a:buClr>
          <a:schemeClr val="tx1"/>
        </a:buClr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Century Gothic" panose="020B0502020202020204" pitchFamily="34" charset="0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15.xml"/><Relationship Id="rId4" Type="http://schemas.openxmlformats.org/officeDocument/2006/relationships/image" Target="../media/image47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png"/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17.xml"/><Relationship Id="rId4" Type="http://schemas.openxmlformats.org/officeDocument/2006/relationships/image" Target="../media/image50.pn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png"/><Relationship Id="rId2" Type="http://schemas.openxmlformats.org/officeDocument/2006/relationships/image" Target="../media/image51.png"/><Relationship Id="rId1" Type="http://schemas.openxmlformats.org/officeDocument/2006/relationships/slideLayout" Target="../slideLayouts/slideLayout16.xml"/><Relationship Id="rId4" Type="http://schemas.openxmlformats.org/officeDocument/2006/relationships/image" Target="../media/image53.pn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4.png"/><Relationship Id="rId1" Type="http://schemas.openxmlformats.org/officeDocument/2006/relationships/slideLayout" Target="../slideLayouts/slideLayout28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5.png"/><Relationship Id="rId1" Type="http://schemas.openxmlformats.org/officeDocument/2006/relationships/slideLayout" Target="../slideLayouts/slideLayout30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6.png"/><Relationship Id="rId1" Type="http://schemas.openxmlformats.org/officeDocument/2006/relationships/slideLayout" Target="../slideLayouts/slideLayout30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png"/><Relationship Id="rId2" Type="http://schemas.openxmlformats.org/officeDocument/2006/relationships/image" Target="../media/image57.png"/><Relationship Id="rId1" Type="http://schemas.openxmlformats.org/officeDocument/2006/relationships/slideLayout" Target="../slideLayouts/slideLayout15.xml"/><Relationship Id="rId4" Type="http://schemas.openxmlformats.org/officeDocument/2006/relationships/image" Target="../media/image59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1.png"/><Relationship Id="rId2" Type="http://schemas.openxmlformats.org/officeDocument/2006/relationships/image" Target="../media/image60.png"/><Relationship Id="rId1" Type="http://schemas.openxmlformats.org/officeDocument/2006/relationships/slideLayout" Target="../slideLayouts/slideLayout19.xml"/><Relationship Id="rId5" Type="http://schemas.openxmlformats.org/officeDocument/2006/relationships/image" Target="../media/image63.png"/><Relationship Id="rId4" Type="http://schemas.openxmlformats.org/officeDocument/2006/relationships/image" Target="../media/image62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hyperlink" Target="https://knowledge.powerfleet.com/hc/en-us/articles/22269657419026-Unity-Integrate-Overview-Documentation" TargetMode="External"/><Relationship Id="rId7" Type="http://schemas.openxmlformats.org/officeDocument/2006/relationships/image" Target="../media/image67.png"/><Relationship Id="rId2" Type="http://schemas.openxmlformats.org/officeDocument/2006/relationships/hyperlink" Target="https://integrate.us.mixtelematics.com/" TargetMode="External"/><Relationship Id="rId1" Type="http://schemas.openxmlformats.org/officeDocument/2006/relationships/slideLayout" Target="../slideLayouts/slideLayout18.xml"/><Relationship Id="rId6" Type="http://schemas.openxmlformats.org/officeDocument/2006/relationships/image" Target="../media/image66.png"/><Relationship Id="rId5" Type="http://schemas.openxmlformats.org/officeDocument/2006/relationships/image" Target="../media/image65.png"/><Relationship Id="rId4" Type="http://schemas.openxmlformats.org/officeDocument/2006/relationships/image" Target="../media/image64.png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A4ADEDF-D4D3-1668-C363-A84C30AB6A9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Generic Hours of Service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A692179-D914-696F-7E44-A91885670B50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850392" y="4892040"/>
            <a:ext cx="0" cy="0"/>
          </a:xfrm>
        </p:spPr>
        <p:txBody>
          <a:bodyPr/>
          <a:lstStyle/>
          <a:p>
            <a:r>
              <a:t>How it works: automatic driver-hours tracking in On-Road IoT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0220080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DDD1C639-7E91-CDE9-1C22-6986F039B91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dirty="0"/>
              <a:t>What Generic HOS gives you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2CCED42-0210-D84C-9D87-0EF289C04402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dirty="0"/>
              <a:t>How it works at a glance</a:t>
            </a:r>
            <a:endParaRPr lang="en-US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FC35269-9EEE-3F58-6C23-9FCC523C5983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dirty="0"/>
              <a:t>Setting up rulesets and drivers</a:t>
            </a:r>
            <a:endParaRPr lang="en-US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B7179815-178A-B539-AB2A-B7E13CAB4F7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dirty="0"/>
              <a:t>Viewing your data in On-Road IoT</a:t>
            </a:r>
            <a:endParaRPr lang="en-US" dirty="0"/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0F2DA7C1-1BE4-BE17-91C6-CE2967D5455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dirty="0"/>
              <a:t>Reporting and integration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4604182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CD0760CA-4233-52AB-0D75-1D7F848531A4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/>
        <p:txBody>
          <a:bodyPr/>
          <a:lstStyle/>
          <a:p>
            <a:r>
              <a:t>Automatic tracking</a:t>
            </a:r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C3F5A8A-CE4F-3AD1-0182-01405280BBF5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/>
        <p:txBody>
          <a:bodyPr/>
          <a:lstStyle/>
          <a:p>
            <a:r>
              <a:t>Built around your policy</a:t>
            </a:r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268DC4C-E454-718E-B1E4-9CF27E9D3207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/>
        <p:txBody>
          <a:bodyPr/>
          <a:lstStyle/>
          <a:p>
            <a:r>
              <a:t>No extra hardware</a:t>
            </a:r>
            <a:endParaRPr lang="en-US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F30C7E2A-3465-B32E-DDBF-EEDDAEA1228D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/>
        <p:txBody>
          <a:bodyPr/>
          <a:lstStyle/>
          <a:p>
            <a:r>
              <a:t>Driver hours are calculated automatically from vehicle activity — no manual logbooks or paperwork.</a:t>
            </a:r>
            <a:endParaRPr lang="en-US"/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2D12EC50-85CA-CA7F-DB5D-61832E80DECE}"/>
              </a:ext>
            </a:extLst>
          </p:cNvPr>
          <p:cNvSpPr>
            <a:spLocks noGrp="1"/>
          </p:cNvSpPr>
          <p:nvPr>
            <p:ph type="body" sz="quarter" idx="28"/>
          </p:nvPr>
        </p:nvSpPr>
        <p:spPr/>
        <p:txBody>
          <a:bodyPr/>
          <a:lstStyle/>
          <a:p>
            <a:r>
              <a:t>Limits and rest rules are defined by your organisation, not a fixed regulatory standard.</a:t>
            </a:r>
            <a:endParaRPr lang="en-US"/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BF259D35-8D73-7A51-5DE6-E2CDEAACAB77}"/>
              </a:ext>
            </a:extLst>
          </p:cNvPr>
          <p:cNvSpPr>
            <a:spLocks noGrp="1"/>
          </p:cNvSpPr>
          <p:nvPr>
            <p:ph type="body" sz="quarter" idx="29"/>
          </p:nvPr>
        </p:nvSpPr>
        <p:spPr/>
        <p:txBody>
          <a:bodyPr/>
          <a:lstStyle/>
          <a:p>
            <a:r>
              <a:t>Runs on the vehicle's existing on-board computer — no additional in-cab device needed.</a:t>
            </a:r>
            <a:endParaRPr lang="en-US"/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CF7F192F-4C2A-DD30-131E-8C90314C7247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/>
        <p:txBody>
          <a:bodyPr/>
          <a:lstStyle/>
          <a:p>
            <a:r>
              <a:t>A simple, automatic way to track driver hours against your own health &amp; safety rules.</a:t>
            </a:r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1D8C83F5-C950-FA38-810A-51714831FD83}"/>
              </a:ext>
            </a:extLst>
          </p:cNvPr>
          <p:cNvSpPr>
            <a:spLocks noGrp="1"/>
          </p:cNvSpPr>
          <p:nvPr>
            <p:ph type="sldNum" sz="quarter" idx="35"/>
          </p:nvPr>
        </p:nvSpPr>
        <p:spPr/>
        <p:txBody>
          <a:bodyPr/>
          <a:lstStyle/>
          <a:p>
            <a:fld id="{CE46CCC6-4865-8642-8023-BB3EC2876169}" type="slidenum">
              <a:rPr lang="en-US" smtClean="0"/>
              <a:pPr/>
              <a:t>3</a:t>
            </a:fld>
            <a:endParaRPr lang="en-US"/>
          </a:p>
        </p:txBody>
      </p:sp>
      <p:sp>
        <p:nvSpPr>
          <p:cNvPr id="10" name="Title 9">
            <a:extLst>
              <a:ext uri="{FF2B5EF4-FFF2-40B4-BE49-F238E27FC236}">
                <a16:creationId xmlns:a16="http://schemas.microsoft.com/office/drawing/2014/main" id="{640DDD65-EDF5-5CBE-8FE4-B7FA151D0D5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What Generic HOS gives you</a:t>
            </a:r>
            <a:endParaRPr lang="en-US"/>
          </a:p>
        </p:txBody>
      </p:sp>
      <p:pic>
        <p:nvPicPr>
          <p:cNvPr id="11" name="Picture 10" descr="i119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70584" y="2004853"/>
            <a:ext cx="474298" cy="474298"/>
          </a:xfrm>
          <a:prstGeom prst="rect">
            <a:avLst/>
          </a:prstGeom>
        </p:spPr>
      </p:pic>
      <p:pic>
        <p:nvPicPr>
          <p:cNvPr id="12" name="Picture 11" descr="i113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56046" y="2004853"/>
            <a:ext cx="474298" cy="474298"/>
          </a:xfrm>
          <a:prstGeom prst="rect">
            <a:avLst/>
          </a:prstGeom>
        </p:spPr>
      </p:pic>
      <p:pic>
        <p:nvPicPr>
          <p:cNvPr id="13" name="Picture 12" descr="i84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817732" y="2004853"/>
            <a:ext cx="474298" cy="4742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5261590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C650895C-AC22-D640-8907-9A14E9FC0E93}"/>
              </a:ext>
            </a:extLst>
          </p:cNvPr>
          <p:cNvSpPr>
            <a:spLocks noGrp="1"/>
          </p:cNvSpPr>
          <p:nvPr>
            <p:ph type="body" sz="quarter" idx="41"/>
          </p:nvPr>
        </p:nvSpPr>
        <p:spPr/>
        <p:txBody>
          <a:bodyPr/>
          <a:lstStyle/>
          <a:p>
            <a:r>
              <a:t>Vehicle activity</a:t>
            </a:r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C61D506-1A82-344C-D89F-B94B57BC192D}"/>
              </a:ext>
            </a:extLst>
          </p:cNvPr>
          <p:cNvSpPr>
            <a:spLocks noGrp="1"/>
          </p:cNvSpPr>
          <p:nvPr>
            <p:ph type="body" sz="quarter" idx="4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41CEF98-043E-A169-71A6-049B0B4712D2}"/>
              </a:ext>
            </a:extLst>
          </p:cNvPr>
          <p:cNvSpPr>
            <a:spLocks noGrp="1"/>
          </p:cNvSpPr>
          <p:nvPr>
            <p:ph type="body" sz="quarter" idx="43"/>
          </p:nvPr>
        </p:nvSpPr>
        <p:spPr/>
        <p:txBody>
          <a:bodyPr/>
          <a:lstStyle/>
          <a:p>
            <a:r>
              <a:t>Visibility &amp; action</a:t>
            </a:r>
            <a:endParaRPr lang="en-US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07476C09-2422-28B7-B30B-1C715D0757FC}"/>
              </a:ext>
            </a:extLst>
          </p:cNvPr>
          <p:cNvSpPr>
            <a:spLocks noGrp="1"/>
          </p:cNvSpPr>
          <p:nvPr>
            <p:ph type="body" sz="quarter" idx="4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648BE3B3-6398-2352-BB74-F0732FDD5077}"/>
              </a:ext>
            </a:extLst>
          </p:cNvPr>
          <p:cNvSpPr>
            <a:spLocks noGrp="1"/>
          </p:cNvSpPr>
          <p:nvPr>
            <p:ph type="body" sz="quarter" idx="45"/>
          </p:nvPr>
        </p:nvSpPr>
        <p:spPr/>
        <p:txBody>
          <a:bodyPr/>
          <a:lstStyle/>
          <a:p>
            <a:r>
              <a:t>Server-side calculation</a:t>
            </a:r>
            <a:endParaRPr lang="en-US"/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1AE32847-3937-7AE3-8392-82BDE5135435}"/>
              </a:ext>
            </a:extLst>
          </p:cNvPr>
          <p:cNvSpPr>
            <a:spLocks noGrp="1"/>
          </p:cNvSpPr>
          <p:nvPr>
            <p:ph type="body" sz="quarter" idx="4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C2ACF1BF-0640-9740-9289-276F23143B0E}"/>
              </a:ext>
            </a:extLst>
          </p:cNvPr>
          <p:cNvSpPr>
            <a:spLocks noGrp="1"/>
          </p:cNvSpPr>
          <p:nvPr>
            <p:ph type="body" sz="quarter" idx="47"/>
          </p:nvPr>
        </p:nvSpPr>
        <p:spPr/>
        <p:txBody>
          <a:bodyPr/>
          <a:lstStyle/>
          <a:p>
            <a:r>
              <a:t>The on-board computer records trip and sub-trip start and end events as the vehicle moves and stops.</a:t>
            </a:r>
            <a:endParaRPr lang="en-US"/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A5A8C199-C138-1172-906C-90BD764ACC14}"/>
              </a:ext>
            </a:extLst>
          </p:cNvPr>
          <p:cNvSpPr>
            <a:spLocks noGrp="1"/>
          </p:cNvSpPr>
          <p:nvPr>
            <p:ph type="body" sz="quarter" idx="48"/>
          </p:nvPr>
        </p:nvSpPr>
        <p:spPr/>
        <p:txBody>
          <a:bodyPr/>
          <a:lstStyle/>
          <a:p>
            <a:r>
              <a:t>Events are sent to the server, which works out each driver's Driving and Not-Driving hours against their ruleset.</a:t>
            </a:r>
            <a:endParaRPr lang="en-US"/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8D19EB6E-1FD8-31BD-67F5-998879AFFF26}"/>
              </a:ext>
            </a:extLst>
          </p:cNvPr>
          <p:cNvSpPr>
            <a:spLocks noGrp="1"/>
          </p:cNvSpPr>
          <p:nvPr>
            <p:ph type="body" sz="quarter" idx="49"/>
          </p:nvPr>
        </p:nvSpPr>
        <p:spPr/>
        <p:txBody>
          <a:bodyPr/>
          <a:lstStyle/>
          <a:p>
            <a:r>
              <a:t>Results appear in On-Road IoT and Insights reports, and can flow to other systems via Unity Integrate.</a:t>
            </a:r>
            <a:endParaRPr lang="en-US"/>
          </a:p>
        </p:txBody>
      </p:sp>
      <p:sp>
        <p:nvSpPr>
          <p:cNvPr id="11" name="Slide Number Placeholder 10">
            <a:extLst>
              <a:ext uri="{FF2B5EF4-FFF2-40B4-BE49-F238E27FC236}">
                <a16:creationId xmlns:a16="http://schemas.microsoft.com/office/drawing/2014/main" id="{3A5882A2-439A-67D4-59B7-3FD71E54F1A4}"/>
              </a:ext>
            </a:extLst>
          </p:cNvPr>
          <p:cNvSpPr>
            <a:spLocks noGrp="1"/>
          </p:cNvSpPr>
          <p:nvPr>
            <p:ph type="sldNum" sz="quarter" idx="50"/>
          </p:nvPr>
        </p:nvSpPr>
        <p:spPr/>
        <p:txBody>
          <a:bodyPr/>
          <a:lstStyle/>
          <a:p>
            <a:fld id="{CE46CCC6-4865-8642-8023-BB3EC2876169}" type="slidenum">
              <a:rPr lang="en-US" smtClean="0"/>
              <a:pPr/>
              <a:t>4</a:t>
            </a:fld>
            <a:endParaRPr lang="en-US"/>
          </a:p>
        </p:txBody>
      </p:sp>
      <p:sp>
        <p:nvSpPr>
          <p:cNvPr id="12" name="Title 11">
            <a:extLst>
              <a:ext uri="{FF2B5EF4-FFF2-40B4-BE49-F238E27FC236}">
                <a16:creationId xmlns:a16="http://schemas.microsoft.com/office/drawing/2014/main" id="{46683C6D-3145-96E9-08CC-44630C755E2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How it works at a glance</a:t>
            </a:r>
            <a:endParaRPr lang="en-US"/>
          </a:p>
        </p:txBody>
      </p:sp>
      <p:pic>
        <p:nvPicPr>
          <p:cNvPr id="13" name="Picture 12" descr="i50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86674" y="1474081"/>
            <a:ext cx="545342" cy="530525"/>
          </a:xfrm>
          <a:prstGeom prst="rect">
            <a:avLst/>
          </a:prstGeom>
        </p:spPr>
      </p:pic>
      <p:pic>
        <p:nvPicPr>
          <p:cNvPr id="14" name="Picture 13" descr="i89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40478" y="1474081"/>
            <a:ext cx="545342" cy="530525"/>
          </a:xfrm>
          <a:prstGeom prst="rect">
            <a:avLst/>
          </a:prstGeom>
        </p:spPr>
      </p:pic>
      <p:pic>
        <p:nvPicPr>
          <p:cNvPr id="15" name="Picture 14" descr="i106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839891" y="1474081"/>
            <a:ext cx="545342" cy="5305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8464855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4E44929C-3577-42CC-8559-5153F32D98C0}"/>
              </a:ext>
            </a:extLst>
          </p:cNvPr>
          <p:cNvSpPr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r>
              <a:t>Setting up GHOS</a:t>
            </a:r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396E671-7E39-3B7F-7151-91CEB39F157C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/>
        <p:txBody>
          <a:bodyPr/>
          <a:lstStyle/>
          <a:p>
            <a:r>
              <a:t>Rulesets, configuration and drivers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9464136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3FCDA434-CCF4-732A-98FF-802D01B9C58F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/>
        <p:txBody>
          <a:bodyPr/>
          <a:lstStyle/>
          <a:p>
            <a:r>
              <a:t>Defines driving-hour limits and rest requirements. Each driver is assigned one, and the system calculates available hours and flags violations against it.</a:t>
            </a:r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34559E8-7907-08FB-536A-4B64727CE6CB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/>
        <p:txBody>
          <a:bodyPr/>
          <a:lstStyle/>
          <a:p>
            <a:r>
              <a:t>A ruleset is the set of hour limits each driver is measured against.</a:t>
            </a:r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D4D2127-FD1C-C170-99C3-23FDB73A5710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/>
        <p:txBody>
          <a:bodyPr/>
          <a:lstStyle/>
          <a:p>
            <a:r>
              <a:t>What a ruleset does</a:t>
            </a:r>
            <a:endParaRPr lang="en-US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DB2A3F5F-14BD-0DEE-6598-1A4FB58FB12A}"/>
              </a:ext>
            </a:extLst>
          </p:cNvPr>
          <p:cNvSpPr>
            <a:spLocks noGrp="1"/>
          </p:cNvSpPr>
          <p:nvPr>
            <p:ph type="body" sz="quarter" idx="35"/>
          </p:nvPr>
        </p:nvSpPr>
        <p:spPr/>
        <p:txBody>
          <a:bodyPr/>
          <a:lstStyle/>
          <a:p>
            <a:r>
              <a:t>Limits, thresholds and work-state labels are configured per customer to match your own health &amp; safety policy.</a:t>
            </a:r>
            <a:endParaRPr lang="en-US"/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6CF7E770-713F-7CE3-172C-D190B69FDECC}"/>
              </a:ext>
            </a:extLst>
          </p:cNvPr>
          <p:cNvSpPr>
            <a:spLocks noGrp="1"/>
          </p:cNvSpPr>
          <p:nvPr>
            <p:ph type="body" sz="quarter" idx="36"/>
          </p:nvPr>
        </p:nvSpPr>
        <p:spPr/>
        <p:txBody>
          <a:bodyPr/>
          <a:lstStyle/>
          <a:p>
            <a:r>
              <a:t>Unique to your organisation</a:t>
            </a:r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DCF907D-2B73-60A9-9D43-75238F057660}"/>
              </a:ext>
            </a:extLst>
          </p:cNvPr>
          <p:cNvSpPr>
            <a:spLocks noGrp="1"/>
          </p:cNvSpPr>
          <p:nvPr>
            <p:ph type="sldNum" sz="quarter" idx="37"/>
          </p:nvPr>
        </p:nvSpPr>
        <p:spPr/>
        <p:txBody>
          <a:bodyPr/>
          <a:lstStyle/>
          <a:p>
            <a:fld id="{CE46CCC6-4865-8642-8023-BB3EC2876169}" type="slidenum">
              <a:rPr lang="en-US" smtClean="0"/>
              <a:pPr/>
              <a:t>6</a:t>
            </a:fld>
            <a:endParaRPr lang="en-US"/>
          </a:p>
        </p:txBody>
      </p:sp>
      <p:sp>
        <p:nvSpPr>
          <p:cNvPr id="8" name="Title 7">
            <a:extLst>
              <a:ext uri="{FF2B5EF4-FFF2-40B4-BE49-F238E27FC236}">
                <a16:creationId xmlns:a16="http://schemas.microsoft.com/office/drawing/2014/main" id="{5AB09738-2AE1-8324-4C3D-0ECE1316F25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Rulesets: your hours, your rules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2257168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5CFEFF50-40A6-BEA1-3D85-8CBE64E24415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/>
        <p:txBody>
          <a:bodyPr/>
          <a:lstStyle/>
          <a:p>
            <a:r>
              <a:t>Three steps to get Generic HOS running.</a:t>
            </a:r>
            <a:endParaRPr lang="en-US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E80B13A5-C266-F935-5C00-DAF0057E2D5A}"/>
              </a:ext>
            </a:extLst>
          </p:cNvPr>
          <p:cNvSpPr>
            <a:spLocks noGrp="1"/>
          </p:cNvSpPr>
          <p:nvPr>
            <p:ph type="sldNum" sz="quarter" idx="35"/>
          </p:nvPr>
        </p:nvSpPr>
        <p:spPr>
          <a:xfrm>
            <a:off x="9083040" y="6188586"/>
            <a:ext cx="2743200" cy="365125"/>
          </a:xfrm>
        </p:spPr>
        <p:txBody>
          <a:bodyPr/>
          <a:lstStyle/>
          <a:p>
            <a:fld id="{CE46CCC6-4865-8642-8023-BB3EC2876169}" type="slidenum">
              <a:rPr lang="en-US" smtClean="0"/>
              <a:pPr/>
              <a:t>7</a:t>
            </a:fld>
            <a:endParaRPr lang="en-US"/>
          </a:p>
        </p:txBody>
      </p:sp>
      <p:sp>
        <p:nvSpPr>
          <p:cNvPr id="6" name="Title 5">
            <a:extLst>
              <a:ext uri="{FF2B5EF4-FFF2-40B4-BE49-F238E27FC236}">
                <a16:creationId xmlns:a16="http://schemas.microsoft.com/office/drawing/2014/main" id="{EFDA8DC3-B399-6B87-A1EE-B135DFBD1B3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Getting set up</a:t>
            </a:r>
            <a:endParaRPr lang="en-US"/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B50EF6D6-BCC4-6C33-7E72-059092F664AE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/>
        <p:txBody>
          <a:bodyPr/>
          <a:lstStyle/>
          <a:p>
            <a:r>
              <a:t>1. Enable HOS</a:t>
            </a:r>
            <a:endParaRPr lang="en-US"/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B3B86022-F1A2-D524-AC14-DD88670F1434}"/>
              </a:ext>
            </a:extLst>
          </p:cNvPr>
          <p:cNvSpPr>
            <a:spLocks noGrp="1"/>
          </p:cNvSpPr>
          <p:nvPr>
            <p:ph type="body" sz="quarter" idx="36"/>
          </p:nvPr>
        </p:nvSpPr>
        <p:spPr/>
        <p:txBody>
          <a:bodyPr/>
          <a:lstStyle/>
          <a:p>
            <a:r>
              <a:t>2. Configure the OBC</a:t>
            </a:r>
            <a:endParaRPr lang="en-US"/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642DA8B2-3FD1-C822-192B-ADE8EC027DEA}"/>
              </a:ext>
            </a:extLst>
          </p:cNvPr>
          <p:cNvSpPr>
            <a:spLocks noGrp="1"/>
          </p:cNvSpPr>
          <p:nvPr>
            <p:ph type="body" sz="quarter" idx="37"/>
          </p:nvPr>
        </p:nvSpPr>
        <p:spPr/>
        <p:txBody>
          <a:bodyPr/>
          <a:lstStyle/>
          <a:p>
            <a:r>
              <a:t>3. Add HOS drivers</a:t>
            </a:r>
            <a:endParaRPr lang="en-US"/>
          </a:p>
        </p:txBody>
      </p:sp>
      <p:sp>
        <p:nvSpPr>
          <p:cNvPr id="11" name="Text Placeholder 10">
            <a:extLst>
              <a:ext uri="{FF2B5EF4-FFF2-40B4-BE49-F238E27FC236}">
                <a16:creationId xmlns:a16="http://schemas.microsoft.com/office/drawing/2014/main" id="{1BC1A833-DFC0-87EA-D4A0-132FABA6A6E1}"/>
              </a:ext>
            </a:extLst>
          </p:cNvPr>
          <p:cNvSpPr>
            <a:spLocks noGrp="1"/>
          </p:cNvSpPr>
          <p:nvPr>
            <p:ph type="body" sz="quarter" idx="47"/>
          </p:nvPr>
        </p:nvSpPr>
        <p:spPr/>
        <p:txBody>
          <a:bodyPr/>
          <a:lstStyle/>
          <a:p>
            <a:r>
              <a:t>Activate Hours of Service for your organisation in Database Administration.</a:t>
            </a:r>
            <a:endParaRPr lang="en-US"/>
          </a:p>
        </p:txBody>
      </p:sp>
      <p:sp>
        <p:nvSpPr>
          <p:cNvPr id="12" name="Text Placeholder 11">
            <a:extLst>
              <a:ext uri="{FF2B5EF4-FFF2-40B4-BE49-F238E27FC236}">
                <a16:creationId xmlns:a16="http://schemas.microsoft.com/office/drawing/2014/main" id="{8F0AAE3F-9768-80C9-89DC-28DE2E4E4837}"/>
              </a:ext>
            </a:extLst>
          </p:cNvPr>
          <p:cNvSpPr>
            <a:spLocks noGrp="1"/>
          </p:cNvSpPr>
          <p:nvPr>
            <p:ph type="body" sz="quarter" idx="48"/>
          </p:nvPr>
        </p:nvSpPr>
        <p:spPr/>
        <p:txBody>
          <a:bodyPr/>
          <a:lstStyle/>
          <a:p>
            <a:r>
              <a:t>Set arming and standing delays so trips and sub-trips are captured accurately.</a:t>
            </a:r>
            <a:endParaRPr lang="en-US"/>
          </a:p>
        </p:txBody>
      </p:sp>
      <p:sp>
        <p:nvSpPr>
          <p:cNvPr id="13" name="Text Placeholder 12">
            <a:extLst>
              <a:ext uri="{FF2B5EF4-FFF2-40B4-BE49-F238E27FC236}">
                <a16:creationId xmlns:a16="http://schemas.microsoft.com/office/drawing/2014/main" id="{802A30D9-116A-DFDC-2692-F3C52DEC6694}"/>
              </a:ext>
            </a:extLst>
          </p:cNvPr>
          <p:cNvSpPr>
            <a:spLocks noGrp="1"/>
          </p:cNvSpPr>
          <p:nvPr>
            <p:ph type="body" sz="quarter" idx="49"/>
          </p:nvPr>
        </p:nvSpPr>
        <p:spPr>
          <a:xfrm>
            <a:off x="8411763" y="5328933"/>
            <a:ext cx="3291839" cy="192040"/>
          </a:xfrm>
        </p:spPr>
        <p:txBody>
          <a:bodyPr/>
          <a:lstStyle/>
          <a:p>
            <a:r>
              <a:rPr dirty="0"/>
              <a:t>Designate drivers and assign each a ruleset.</a:t>
            </a:r>
            <a:endParaRPr lang="en-US" dirty="0"/>
          </a:p>
        </p:txBody>
      </p:sp>
      <p:pic>
        <p:nvPicPr>
          <p:cNvPr id="14" name="Picture 13" descr="i71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00518" y="2189048"/>
            <a:ext cx="475488" cy="475488"/>
          </a:xfrm>
          <a:prstGeom prst="rect">
            <a:avLst/>
          </a:prstGeom>
        </p:spPr>
      </p:pic>
      <p:pic>
        <p:nvPicPr>
          <p:cNvPr id="15" name="Picture 14" descr="i114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58256" y="2189048"/>
            <a:ext cx="475488" cy="475488"/>
          </a:xfrm>
          <a:prstGeom prst="rect">
            <a:avLst/>
          </a:prstGeom>
        </p:spPr>
      </p:pic>
      <p:pic>
        <p:nvPicPr>
          <p:cNvPr id="16" name="Picture 15" descr="i120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823892" y="2189048"/>
            <a:ext cx="475488" cy="4754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7861752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40DB1AEE-21D2-79AC-9D15-8354E6EBD73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Work state follows the vehicle: a trip start means Driving; a trip end means Not Driving.</a:t>
            </a:r>
            <a:endParaRPr lang="en-US"/>
          </a:p>
          <a:p>
            <a:r>
              <a:t>The server continuously calculates used and available hours against each driver's ruleset.</a:t>
            </a:r>
          </a:p>
          <a:p>
            <a:r>
              <a:t>If the OBC loses signal, the last status is held as assumed data (shown in blue) and corrected automatically when it reconnects.</a:t>
            </a:r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75FEA931-B607-4537-CC09-95F1F068765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Hours are calculated automatically</a:t>
            </a:r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BA76277-DF9F-3CE9-36C0-967A37DF8D24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t>No driver input required.</a:t>
            </a:r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92D01C56-0D23-4E85-DA47-A6D5596AD4B0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/>
        <p:txBody>
          <a:bodyPr/>
          <a:lstStyle/>
          <a:p>
            <a:fld id="{CE46CCC6-4865-8642-8023-BB3EC2876169}" type="slidenum">
              <a:rPr lang="en-US" smtClean="0"/>
              <a:pPr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5580803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4E44929C-3577-42CC-8559-5153F32D98C0}"/>
              </a:ext>
            </a:extLst>
          </p:cNvPr>
          <p:cNvSpPr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r>
              <a:t>Viewing your data</a:t>
            </a:r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396E671-7E39-3B7F-7151-91CEB39F157C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/>
        <p:txBody>
          <a:bodyPr/>
          <a:lstStyle/>
          <a:p>
            <a:r>
              <a:t>On-Road IoT — HOS Overview, Timeline and Log Viewer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9464136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A394B37-3837-01E4-1372-F84E035186AB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t>A fleet-wide list of all HOS drivers (Monitor &gt; Hours of Service &gt; HOS overview).</a:t>
            </a:r>
            <a:endParaRPr lang="en-US"/>
          </a:p>
          <a:p>
            <a:r>
              <a:t>Filter, sort and search across all drivers.</a:t>
            </a:r>
          </a:p>
          <a:p>
            <a:r>
              <a:t>Use the In violation filter to see only drivers currently over their limits.</a:t>
            </a:r>
          </a:p>
          <a:p>
            <a:r>
              <a:t>Jump to a driver's timeline or log, or export the list to Excel.</a:t>
            </a:r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334E6BE7-54E3-9C8B-5FE0-25D25AF64BC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HOS Overview</a:t>
            </a:r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5AE209C2-2F84-A392-4290-862F9989EEF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FC4A3E5F-C244-46C3-9A80-38D560757C2E}" type="slidenum">
              <a:rPr lang="en-US" smtClean="0"/>
              <a:pPr/>
              <a:t>10</a:t>
            </a:fld>
            <a:endParaRPr lang="en-US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065DBE35-82A3-15CA-BFFA-8866ECB4ADD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3755" y="2865529"/>
            <a:ext cx="5826008" cy="312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6145323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>
            <a:extLst>
              <a:ext uri="{FF2B5EF4-FFF2-40B4-BE49-F238E27FC236}">
                <a16:creationId xmlns:a16="http://schemas.microsoft.com/office/drawing/2014/main" id="{C05A316D-FF2D-3B8E-EADE-1DDB38F4D1B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061962" y="1931860"/>
            <a:ext cx="4130040" cy="2994279"/>
          </a:xfrm>
          <a:prstGeom prst="rect">
            <a:avLst/>
          </a:prstGeom>
          <a:noFill/>
        </p:spPr>
      </p:pic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BDF9280-9E83-0324-FAA7-FDAB34AAA631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365760" y="1409700"/>
            <a:ext cx="7292340" cy="1672509"/>
          </a:xfrm>
        </p:spPr>
        <p:txBody>
          <a:bodyPr anchor="t">
            <a:normAutofit/>
          </a:bodyPr>
          <a:lstStyle/>
          <a:p>
            <a:r>
              <a:t>An interactive 24-hour view of one driver's activity, built from trip and sub-trip events.</a:t>
            </a:r>
            <a:endParaRPr lang="en-US"/>
          </a:p>
          <a:p>
            <a:r>
              <a:t>Driving and Not-Driving periods are colour-coded.</a:t>
            </a:r>
          </a:p>
          <a:p>
            <a:r>
              <a:t>Drag the query line for detail at any moment; zoom from 24 hours down to 5 minutes.</a:t>
            </a:r>
          </a:p>
          <a:p>
            <a:r>
              <a:t>Drag to select a period to view or export trip detail.</a:t>
            </a:r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6578D36B-F1D6-98EC-AC43-B9C1F9FEE1A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9023" y="347577"/>
            <a:ext cx="7292340" cy="553998"/>
          </a:xfrm>
        </p:spPr>
        <p:txBody>
          <a:bodyPr anchor="t">
            <a:normAutofit/>
          </a:bodyPr>
          <a:lstStyle/>
          <a:p>
            <a:r>
              <a:t>HOS Timeline</a:t>
            </a:r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E3ADAAF-28C4-346D-5315-2D1AE52D8FF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9083040" y="6188749"/>
            <a:ext cx="2743200" cy="365125"/>
          </a:xfrm>
        </p:spPr>
        <p:txBody>
          <a:bodyPr anchor="ctr">
            <a:normAutofit/>
          </a:bodyPr>
          <a:lstStyle/>
          <a:p>
            <a:pPr>
              <a:spcAft>
                <a:spcPts val="600"/>
              </a:spcAft>
            </a:pPr>
            <a:fld id="{FC4A3E5F-C244-46C3-9A80-38D560757C2E}" type="slidenum">
              <a:rPr lang="en-US" smtClean="0"/>
              <a:pPr>
                <a:spcAft>
                  <a:spcPts val="600"/>
                </a:spcAft>
              </a:pPr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5518945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9814BC9-FD98-354E-BFBD-D350B8BFA22E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365760" y="1409700"/>
            <a:ext cx="7292340" cy="1672509"/>
          </a:xfrm>
        </p:spPr>
        <p:txBody>
          <a:bodyPr anchor="t">
            <a:normAutofit/>
          </a:bodyPr>
          <a:lstStyle/>
          <a:p>
            <a:r>
              <a:rPr dirty="0"/>
              <a:t>A per-driver log combining the activity timeline with a detail panel (Monitor &gt; Hours of Service &gt; Log Viewer).</a:t>
            </a:r>
            <a:endParaRPr lang="en-US" dirty="0"/>
          </a:p>
          <a:p>
            <a:r>
              <a:rPr dirty="0"/>
              <a:t>Review violations against the driver's ruleset.</a:t>
            </a:r>
          </a:p>
          <a:p>
            <a:r>
              <a:rPr dirty="0"/>
              <a:t>Jump to the start of any day for a full daily picture.</a:t>
            </a:r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2418A7E5-26EF-6CC0-C84D-947FAC5E90F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9023" y="347577"/>
            <a:ext cx="7292340" cy="553998"/>
          </a:xfrm>
        </p:spPr>
        <p:txBody>
          <a:bodyPr anchor="t">
            <a:normAutofit/>
          </a:bodyPr>
          <a:lstStyle/>
          <a:p>
            <a:r>
              <a:t>Log Viewer</a:t>
            </a:r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FBD92F1-76BD-1979-7AA8-8791019AC8C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9083040" y="6188749"/>
            <a:ext cx="2743200" cy="365125"/>
          </a:xfrm>
        </p:spPr>
        <p:txBody>
          <a:bodyPr anchor="ctr">
            <a:normAutofit/>
          </a:bodyPr>
          <a:lstStyle/>
          <a:p>
            <a:pPr>
              <a:spcAft>
                <a:spcPts val="600"/>
              </a:spcAft>
            </a:pPr>
            <a:fld id="{FC4A3E5F-C244-46C3-9A80-38D560757C2E}" type="slidenum">
              <a:rPr lang="en-US" smtClean="0"/>
              <a:pPr>
                <a:spcAft>
                  <a:spcPts val="600"/>
                </a:spcAft>
              </a:pPr>
              <a:t>12</a:t>
            </a:fld>
            <a:endParaRPr lang="en-US"/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865C00DF-5D54-18FD-EBCC-ED3C4E7C5FC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5136" y="2803621"/>
            <a:ext cx="9083040" cy="30676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7179371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CD0760CA-4233-52AB-0D75-1D7F848531A4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/>
        <p:txBody>
          <a:bodyPr/>
          <a:lstStyle/>
          <a:p>
            <a:r>
              <a:t>Violations dashboard</a:t>
            </a:r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C3F5A8A-CE4F-3AD1-0182-01405280BBF5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/>
        <p:txBody>
          <a:bodyPr/>
          <a:lstStyle/>
          <a:p>
            <a:r>
              <a:t>In-violation quick view</a:t>
            </a:r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268DC4C-E454-718E-B1E4-9CF27E9D3207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/>
        <p:txBody>
          <a:bodyPr/>
          <a:lstStyle/>
          <a:p>
            <a:r>
              <a:t>HOS notifications</a:t>
            </a:r>
            <a:endParaRPr lang="en-US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F30C7E2A-3465-B32E-DDBF-EEDDAEA1228D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/>
        <p:txBody>
          <a:bodyPr/>
          <a:lstStyle/>
          <a:p>
            <a:r>
              <a:t>See the share of drivers with and without violations, by site and driver, over your chosen period.</a:t>
            </a:r>
            <a:endParaRPr lang="en-US"/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2D12EC50-85CA-CA7F-DB5D-61832E80DECE}"/>
              </a:ext>
            </a:extLst>
          </p:cNvPr>
          <p:cNvSpPr>
            <a:spLocks noGrp="1"/>
          </p:cNvSpPr>
          <p:nvPr>
            <p:ph type="body" sz="quarter" idx="28"/>
          </p:nvPr>
        </p:nvSpPr>
        <p:spPr/>
        <p:txBody>
          <a:bodyPr/>
          <a:lstStyle/>
          <a:p>
            <a:r>
              <a:t>Filter the HOS Overview to show only drivers currently in violation.</a:t>
            </a:r>
            <a:endParaRPr lang="en-US"/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BF259D35-8D73-7A51-5DE6-E2CDEAACAB77}"/>
              </a:ext>
            </a:extLst>
          </p:cNvPr>
          <p:cNvSpPr>
            <a:spLocks noGrp="1"/>
          </p:cNvSpPr>
          <p:nvPr>
            <p:ph type="body" sz="quarter" idx="29"/>
          </p:nvPr>
        </p:nvSpPr>
        <p:spPr/>
        <p:txBody>
          <a:bodyPr/>
          <a:lstStyle/>
          <a:p>
            <a:r>
              <a:t>Send automatic email or SMS alerts to supervisors when a driver breaches their hour rules.</a:t>
            </a:r>
            <a:endParaRPr lang="en-US"/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CF7F192F-4C2A-DD30-131E-8C90314C7247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/>
        <p:txBody>
          <a:bodyPr/>
          <a:lstStyle/>
          <a:p>
            <a:r>
              <a:t>Spot and act on hour breaches as they happen.</a:t>
            </a:r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1D8C83F5-C950-FA38-810A-51714831FD83}"/>
              </a:ext>
            </a:extLst>
          </p:cNvPr>
          <p:cNvSpPr>
            <a:spLocks noGrp="1"/>
          </p:cNvSpPr>
          <p:nvPr>
            <p:ph type="sldNum" sz="quarter" idx="35"/>
          </p:nvPr>
        </p:nvSpPr>
        <p:spPr/>
        <p:txBody>
          <a:bodyPr/>
          <a:lstStyle/>
          <a:p>
            <a:fld id="{CE46CCC6-4865-8642-8023-BB3EC2876169}" type="slidenum">
              <a:rPr lang="en-US" smtClean="0"/>
              <a:pPr/>
              <a:t>13</a:t>
            </a:fld>
            <a:endParaRPr lang="en-US"/>
          </a:p>
        </p:txBody>
      </p:sp>
      <p:sp>
        <p:nvSpPr>
          <p:cNvPr id="10" name="Title 9">
            <a:extLst>
              <a:ext uri="{FF2B5EF4-FFF2-40B4-BE49-F238E27FC236}">
                <a16:creationId xmlns:a16="http://schemas.microsoft.com/office/drawing/2014/main" id="{640DDD65-EDF5-5CBE-8FE4-B7FA151D0D5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Staying ahead of violations</a:t>
            </a:r>
            <a:endParaRPr lang="en-US"/>
          </a:p>
        </p:txBody>
      </p:sp>
      <p:pic>
        <p:nvPicPr>
          <p:cNvPr id="11" name="Picture 10" descr="i104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70584" y="2004853"/>
            <a:ext cx="474298" cy="474298"/>
          </a:xfrm>
          <a:prstGeom prst="rect">
            <a:avLst/>
          </a:prstGeom>
        </p:spPr>
      </p:pic>
      <p:pic>
        <p:nvPicPr>
          <p:cNvPr id="12" name="Picture 11" descr="i109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56046" y="2004853"/>
            <a:ext cx="474298" cy="474298"/>
          </a:xfrm>
          <a:prstGeom prst="rect">
            <a:avLst/>
          </a:prstGeom>
        </p:spPr>
      </p:pic>
      <p:pic>
        <p:nvPicPr>
          <p:cNvPr id="13" name="Picture 12" descr="i85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817732" y="2004853"/>
            <a:ext cx="474298" cy="4742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5261590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E4836CB0-221E-356F-F4C6-608649609619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/>
        <p:txBody>
          <a:bodyPr/>
          <a:lstStyle/>
          <a:p>
            <a:r>
              <a:t>Time in each work state — Driving, active and passive work, resting — by day, week and month.</a:t>
            </a:r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56327EA-099A-4B9B-498D-A68D88304718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/>
        <p:txBody>
          <a:bodyPr/>
          <a:lstStyle/>
          <a:p>
            <a:r>
              <a:t>Which drivers still have driving or non-driving hours, based on their ruleset.</a:t>
            </a:r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0950751-886F-54C8-5625-A186A0064EFE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/>
        <p:txBody>
          <a:bodyPr/>
          <a:lstStyle/>
          <a:p>
            <a:r>
              <a:t>When and how drivers breached their ruleset, with full violation detail.</a:t>
            </a:r>
            <a:endParaRPr lang="en-US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56CA33AC-C318-DEBF-E1A0-84012CC05485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/>
        <p:txBody>
          <a:bodyPr/>
          <a:lstStyle/>
          <a:p>
            <a:r>
              <a:t>Violation counts rolled up per driver, per site and across the organisation.</a:t>
            </a:r>
            <a:endParaRPr lang="en-US"/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FF36223E-4001-40A1-4A8A-6FC2DA3EAAF5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/>
        <p:txBody>
          <a:bodyPr/>
          <a:lstStyle/>
          <a:p>
            <a:r>
              <a:t>Hours of Service</a:t>
            </a:r>
            <a:endParaRPr lang="en-US"/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4B33B825-D31E-863B-AC21-E34ACA31875C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/>
        <p:txBody>
          <a:bodyPr/>
          <a:lstStyle/>
          <a:p>
            <a:r>
              <a:t>Available Hours</a:t>
            </a:r>
            <a:endParaRPr lang="en-US"/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1E60BBD2-63AD-4B81-F804-2AF85F78283B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/>
        <p:txBody>
          <a:bodyPr/>
          <a:lstStyle/>
          <a:p>
            <a:r>
              <a:t>HOS Violations</a:t>
            </a:r>
            <a:endParaRPr lang="en-US"/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C4003438-61D2-EBCA-8807-A3D41D639F9D}"/>
              </a:ext>
            </a:extLst>
          </p:cNvPr>
          <p:cNvSpPr>
            <a:spLocks noGrp="1"/>
          </p:cNvSpPr>
          <p:nvPr>
            <p:ph type="body" sz="quarter" idx="28"/>
          </p:nvPr>
        </p:nvSpPr>
        <p:spPr/>
        <p:txBody>
          <a:bodyPr/>
          <a:lstStyle/>
          <a:p>
            <a:r>
              <a:t>Violation Summaries</a:t>
            </a:r>
            <a:endParaRPr lang="en-US"/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BF2E9F73-2579-950B-6F7E-5AE3190BD1AC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/>
        <p:txBody>
          <a:bodyPr/>
          <a:lstStyle/>
          <a:p>
            <a:r>
              <a:t>HOS reports in the Insights suite: Measure &gt; Insights &gt; Reports &gt; Hours of Service.</a:t>
            </a:r>
            <a:endParaRPr lang="en-US"/>
          </a:p>
        </p:txBody>
      </p:sp>
      <p:sp>
        <p:nvSpPr>
          <p:cNvPr id="11" name="Slide Number Placeholder 10">
            <a:extLst>
              <a:ext uri="{FF2B5EF4-FFF2-40B4-BE49-F238E27FC236}">
                <a16:creationId xmlns:a16="http://schemas.microsoft.com/office/drawing/2014/main" id="{0673BE7C-F15F-1964-7957-D5FC6D61468C}"/>
              </a:ext>
            </a:extLst>
          </p:cNvPr>
          <p:cNvSpPr>
            <a:spLocks noGrp="1"/>
          </p:cNvSpPr>
          <p:nvPr>
            <p:ph type="sldNum" sz="quarter" idx="35"/>
          </p:nvPr>
        </p:nvSpPr>
        <p:spPr/>
        <p:txBody>
          <a:bodyPr/>
          <a:lstStyle/>
          <a:p>
            <a:fld id="{CE46CCC6-4865-8642-8023-BB3EC2876169}" type="slidenum">
              <a:rPr lang="en-US" smtClean="0"/>
              <a:pPr/>
              <a:t>14</a:t>
            </a:fld>
            <a:endParaRPr lang="en-US"/>
          </a:p>
        </p:txBody>
      </p:sp>
      <p:sp>
        <p:nvSpPr>
          <p:cNvPr id="12" name="Title 11">
            <a:extLst>
              <a:ext uri="{FF2B5EF4-FFF2-40B4-BE49-F238E27FC236}">
                <a16:creationId xmlns:a16="http://schemas.microsoft.com/office/drawing/2014/main" id="{8004F86A-595D-BBCD-C308-8D6287DDA6B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Reporting in Insights</a:t>
            </a:r>
            <a:endParaRPr lang="en-US"/>
          </a:p>
        </p:txBody>
      </p:sp>
      <p:pic>
        <p:nvPicPr>
          <p:cNvPr id="13" name="Picture 12" descr="i104w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02161" y="3288464"/>
            <a:ext cx="477106" cy="477106"/>
          </a:xfrm>
          <a:prstGeom prst="rect">
            <a:avLst/>
          </a:prstGeom>
        </p:spPr>
      </p:pic>
      <p:pic>
        <p:nvPicPr>
          <p:cNvPr id="14" name="Picture 13" descr="i76w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78482" y="3288464"/>
            <a:ext cx="477106" cy="477106"/>
          </a:xfrm>
          <a:prstGeom prst="rect">
            <a:avLst/>
          </a:prstGeom>
        </p:spPr>
      </p:pic>
      <p:pic>
        <p:nvPicPr>
          <p:cNvPr id="15" name="Picture 14" descr="i72w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354799" y="3288464"/>
            <a:ext cx="477106" cy="477106"/>
          </a:xfrm>
          <a:prstGeom prst="rect">
            <a:avLst/>
          </a:prstGeom>
        </p:spPr>
      </p:pic>
      <p:pic>
        <p:nvPicPr>
          <p:cNvPr id="16" name="Picture 15" descr="i106w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331076" y="3288464"/>
            <a:ext cx="477106" cy="4771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0162491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EBC5105B-51C4-FBFC-6436-437BF4B9318F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/>
        <p:txBody>
          <a:bodyPr/>
          <a:lstStyle/>
          <a:p>
            <a:r>
              <a:t>HOS data is available through Unity Integrate, Powerfleet's REST API, to feed third-party systems.</a:t>
            </a:r>
            <a:endParaRPr lang="en-US"/>
          </a:p>
          <a:p>
            <a:pPr>
              <a:spcBef>
                <a:spcPts val="600"/>
              </a:spcBef>
            </a:pPr>
            <a:r>
              <a:rPr sz="1100">
                <a:solidFill>
                  <a:srgbClr val="5A6B66"/>
                </a:solidFill>
              </a:rPr>
              <a:t>API documentation: </a:t>
            </a:r>
            <a:r>
              <a:rPr sz="1100" u="sng">
                <a:solidFill>
                  <a:srgbClr val="00644E"/>
                </a:solidFill>
                <a:hlinkClick r:id="rId2"/>
              </a:rPr>
              <a:t>integrate.us.mixtelematics.com</a:t>
            </a:r>
            <a:r>
              <a:rPr sz="1100">
                <a:solidFill>
                  <a:srgbClr val="5A6B66"/>
                </a:solidFill>
              </a:rPr>
              <a:t>     ·     Getting started: </a:t>
            </a:r>
            <a:r>
              <a:rPr sz="1100" u="sng">
                <a:solidFill>
                  <a:srgbClr val="00644E"/>
                </a:solidFill>
                <a:hlinkClick r:id="rId3"/>
              </a:rPr>
              <a:t>Unity Integrate on Powerfleet Knowledge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946ED6F-AA87-A537-8C81-9320544ECF47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/>
        <p:txBody>
          <a:bodyPr/>
          <a:lstStyle/>
          <a:p>
            <a:r>
              <a:t>HOS events</a:t>
            </a:r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11AB5BB-28C2-B56C-9D98-EAC36B61036E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/>
        <p:txBody>
          <a:bodyPr/>
          <a:lstStyle/>
          <a:p>
            <a:r>
              <a:t>Driving and not-driving events, raw or summarised, retrievable incrementally.</a:t>
            </a:r>
            <a:endParaRPr lang="en-US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CE1C8381-BE38-2B77-0B4C-D23D2E7216EF}"/>
              </a:ext>
            </a:extLst>
          </p:cNvPr>
          <p:cNvSpPr>
            <a:spLocks noGrp="1"/>
          </p:cNvSpPr>
          <p:nvPr>
            <p:ph type="body" sz="quarter" idx="35"/>
          </p:nvPr>
        </p:nvSpPr>
        <p:spPr/>
        <p:txBody>
          <a:bodyPr/>
          <a:lstStyle/>
          <a:p>
            <a:r>
              <a:t>Violations</a:t>
            </a:r>
            <a:endParaRPr lang="en-US"/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C97173C8-29CC-7EF0-DDFE-DB75FAA1EBC1}"/>
              </a:ext>
            </a:extLst>
          </p:cNvPr>
          <p:cNvSpPr>
            <a:spLocks noGrp="1"/>
          </p:cNvSpPr>
          <p:nvPr>
            <p:ph type="body" sz="quarter" idx="36"/>
          </p:nvPr>
        </p:nvSpPr>
        <p:spPr/>
        <p:txBody>
          <a:bodyPr/>
          <a:lstStyle/>
          <a:p>
            <a:r>
              <a:t>Available hours</a:t>
            </a:r>
            <a:endParaRPr lang="en-US"/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6D404DAD-D2CC-8560-0292-7BA3F5C51B46}"/>
              </a:ext>
            </a:extLst>
          </p:cNvPr>
          <p:cNvSpPr>
            <a:spLocks noGrp="1"/>
          </p:cNvSpPr>
          <p:nvPr>
            <p:ph type="body" sz="quarter" idx="37"/>
          </p:nvPr>
        </p:nvSpPr>
        <p:spPr/>
        <p:txBody>
          <a:bodyPr/>
          <a:lstStyle/>
          <a:p>
            <a:r>
              <a:t>Secure access</a:t>
            </a:r>
            <a:endParaRPr lang="en-US"/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19658F85-F452-17BB-3440-893187F31615}"/>
              </a:ext>
            </a:extLst>
          </p:cNvPr>
          <p:cNvSpPr>
            <a:spLocks noGrp="1"/>
          </p:cNvSpPr>
          <p:nvPr>
            <p:ph type="body" sz="quarter" idx="38"/>
          </p:nvPr>
        </p:nvSpPr>
        <p:spPr/>
        <p:txBody>
          <a:bodyPr/>
          <a:lstStyle/>
          <a:p>
            <a:r>
              <a:t>Ruleset violations for a driver or group over a date range.</a:t>
            </a:r>
            <a:endParaRPr lang="en-US"/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BC6B2C4E-6FDA-439B-500E-C4A3EE4BBB62}"/>
              </a:ext>
            </a:extLst>
          </p:cNvPr>
          <p:cNvSpPr>
            <a:spLocks noGrp="1"/>
          </p:cNvSpPr>
          <p:nvPr>
            <p:ph type="body" sz="quarter" idx="39"/>
          </p:nvPr>
        </p:nvSpPr>
        <p:spPr/>
        <p:txBody>
          <a:bodyPr/>
          <a:lstStyle/>
          <a:p>
            <a:r>
              <a:t>Remaining hours for a driver or group.</a:t>
            </a:r>
            <a:endParaRPr lang="en-US"/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18B85BB0-205B-A358-4E59-144149149692}"/>
              </a:ext>
            </a:extLst>
          </p:cNvPr>
          <p:cNvSpPr>
            <a:spLocks noGrp="1"/>
          </p:cNvSpPr>
          <p:nvPr>
            <p:ph type="body" sz="quarter" idx="40"/>
          </p:nvPr>
        </p:nvSpPr>
        <p:spPr/>
        <p:txBody>
          <a:bodyPr/>
          <a:lstStyle/>
          <a:p>
            <a:r>
              <a:t>Access via a Client ID and secret, issued on request.</a:t>
            </a:r>
            <a:endParaRPr lang="en-US"/>
          </a:p>
        </p:txBody>
      </p:sp>
      <p:sp>
        <p:nvSpPr>
          <p:cNvPr id="11" name="Slide Number Placeholder 10">
            <a:extLst>
              <a:ext uri="{FF2B5EF4-FFF2-40B4-BE49-F238E27FC236}">
                <a16:creationId xmlns:a16="http://schemas.microsoft.com/office/drawing/2014/main" id="{4EAC0DB6-AC27-1A18-12C5-EEA5A33C4AB3}"/>
              </a:ext>
            </a:extLst>
          </p:cNvPr>
          <p:cNvSpPr>
            <a:spLocks noGrp="1"/>
          </p:cNvSpPr>
          <p:nvPr>
            <p:ph type="sldNum" sz="quarter" idx="41"/>
          </p:nvPr>
        </p:nvSpPr>
        <p:spPr/>
        <p:txBody>
          <a:bodyPr/>
          <a:lstStyle/>
          <a:p>
            <a:fld id="{CE46CCC6-4865-8642-8023-BB3EC2876169}" type="slidenum">
              <a:rPr lang="en-US" smtClean="0"/>
              <a:pPr/>
              <a:t>15</a:t>
            </a:fld>
            <a:endParaRPr lang="en-US"/>
          </a:p>
        </p:txBody>
      </p:sp>
      <p:sp>
        <p:nvSpPr>
          <p:cNvPr id="12" name="Title 11">
            <a:extLst>
              <a:ext uri="{FF2B5EF4-FFF2-40B4-BE49-F238E27FC236}">
                <a16:creationId xmlns:a16="http://schemas.microsoft.com/office/drawing/2014/main" id="{E054A9B6-62E0-B432-6E16-53C4B64ED46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Integrating HOS data with Unity Integrate</a:t>
            </a:r>
            <a:endParaRPr lang="en-US"/>
          </a:p>
        </p:txBody>
      </p:sp>
      <p:pic>
        <p:nvPicPr>
          <p:cNvPr id="13" name="Picture 12" descr="i105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71286" y="2536766"/>
            <a:ext cx="554741" cy="554741"/>
          </a:xfrm>
          <a:prstGeom prst="rect">
            <a:avLst/>
          </a:prstGeom>
        </p:spPr>
      </p:pic>
      <p:pic>
        <p:nvPicPr>
          <p:cNvPr id="14" name="Picture 13" descr="i72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353575" y="2536766"/>
            <a:ext cx="554741" cy="554741"/>
          </a:xfrm>
          <a:prstGeom prst="rect">
            <a:avLst/>
          </a:prstGeom>
        </p:spPr>
      </p:pic>
      <p:pic>
        <p:nvPicPr>
          <p:cNvPr id="15" name="Picture 14" descr="i76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226495" y="2536766"/>
            <a:ext cx="554741" cy="554741"/>
          </a:xfrm>
          <a:prstGeom prst="rect">
            <a:avLst/>
          </a:prstGeom>
        </p:spPr>
      </p:pic>
      <p:pic>
        <p:nvPicPr>
          <p:cNvPr id="16" name="Picture 15" descr="i82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0177269" y="2536766"/>
            <a:ext cx="554741" cy="5547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1767117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202703943"/>
      </p:ext>
    </p:extLst>
  </p:cSld>
  <p:clrMapOvr>
    <a:masterClrMapping/>
  </p:clrMapOvr>
</p:sld>
</file>

<file path=ppt/theme/theme1.xml><?xml version="1.0" encoding="utf-8"?>
<a:theme xmlns:a="http://schemas.openxmlformats.org/drawingml/2006/main" name="Title Slides">
  <a:themeElements>
    <a:clrScheme name="Powerfleet Brand">
      <a:dk1>
        <a:srgbClr val="FFFFFF"/>
      </a:dk1>
      <a:lt1>
        <a:srgbClr val="000000"/>
      </a:lt1>
      <a:dk2>
        <a:srgbClr val="E8EEEC"/>
      </a:dk2>
      <a:lt2>
        <a:srgbClr val="7B7B7B"/>
      </a:lt2>
      <a:accent1>
        <a:srgbClr val="00644E"/>
      </a:accent1>
      <a:accent2>
        <a:srgbClr val="485FDF"/>
      </a:accent2>
      <a:accent3>
        <a:srgbClr val="BAB8B1"/>
      </a:accent3>
      <a:accent4>
        <a:srgbClr val="7CD9E0"/>
      </a:accent4>
      <a:accent5>
        <a:srgbClr val="FFD461"/>
      </a:accent5>
      <a:accent6>
        <a:srgbClr val="F37124"/>
      </a:accent6>
      <a:hlink>
        <a:srgbClr val="00644E"/>
      </a:hlink>
      <a:folHlink>
        <a:srgbClr val="485FDF"/>
      </a:folHlink>
    </a:clrScheme>
    <a:fontScheme name="Powerfleet Rebrand">
      <a:majorFont>
        <a:latin typeface="Century Gothic Bold"/>
        <a:ea typeface=""/>
        <a:cs typeface=""/>
      </a:majorFont>
      <a:minorFont>
        <a:latin typeface="Century Gothic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Content Slides">
  <a:themeElements>
    <a:clrScheme name="Powerfleet Brand">
      <a:dk1>
        <a:srgbClr val="000000"/>
      </a:dk1>
      <a:lt1>
        <a:srgbClr val="FFFFFF"/>
      </a:lt1>
      <a:dk2>
        <a:srgbClr val="7B7B7B"/>
      </a:dk2>
      <a:lt2>
        <a:srgbClr val="FFFFFF"/>
      </a:lt2>
      <a:accent1>
        <a:srgbClr val="00644E"/>
      </a:accent1>
      <a:accent2>
        <a:srgbClr val="485FDF"/>
      </a:accent2>
      <a:accent3>
        <a:srgbClr val="BAB8B1"/>
      </a:accent3>
      <a:accent4>
        <a:srgbClr val="7CD9E0"/>
      </a:accent4>
      <a:accent5>
        <a:srgbClr val="FFD461"/>
      </a:accent5>
      <a:accent6>
        <a:srgbClr val="F37124"/>
      </a:accent6>
      <a:hlink>
        <a:srgbClr val="00644E"/>
      </a:hlink>
      <a:folHlink>
        <a:srgbClr val="485FDF"/>
      </a:folHlink>
    </a:clrScheme>
    <a:fontScheme name="Powerfleet Rebrand">
      <a:majorFont>
        <a:latin typeface="Century Gothic Bold"/>
        <a:ea typeface=""/>
        <a:cs typeface=""/>
      </a:majorFont>
      <a:minorFont>
        <a:latin typeface="Century Gothic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/>
      <a:bodyPr/>
      <a:lstStyle/>
      <a:style>
        <a:lnRef idx="2">
          <a:schemeClr val="accent1">
            <a:shade val="15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3.xml><?xml version="1.0" encoding="utf-8"?>
<a:theme xmlns:a="http://schemas.openxmlformats.org/drawingml/2006/main" name="Image Slides">
  <a:themeElements>
    <a:clrScheme name="Powerfleet Brand">
      <a:dk1>
        <a:srgbClr val="000000"/>
      </a:dk1>
      <a:lt1>
        <a:srgbClr val="FFFFFF"/>
      </a:lt1>
      <a:dk2>
        <a:srgbClr val="7B7B7B"/>
      </a:dk2>
      <a:lt2>
        <a:srgbClr val="FFFFFF"/>
      </a:lt2>
      <a:accent1>
        <a:srgbClr val="00644E"/>
      </a:accent1>
      <a:accent2>
        <a:srgbClr val="485FDF"/>
      </a:accent2>
      <a:accent3>
        <a:srgbClr val="BAB8B1"/>
      </a:accent3>
      <a:accent4>
        <a:srgbClr val="7CD9E0"/>
      </a:accent4>
      <a:accent5>
        <a:srgbClr val="FFD461"/>
      </a:accent5>
      <a:accent6>
        <a:srgbClr val="F37124"/>
      </a:accent6>
      <a:hlink>
        <a:srgbClr val="00644E"/>
      </a:hlink>
      <a:folHlink>
        <a:srgbClr val="485FDF"/>
      </a:folHlink>
    </a:clrScheme>
    <a:fontScheme name="Powerfleet Rebrand">
      <a:majorFont>
        <a:latin typeface="Century Gothic Bold"/>
        <a:ea typeface=""/>
        <a:cs typeface=""/>
      </a:majorFont>
      <a:minorFont>
        <a:latin typeface="Century Gothic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4.xml><?xml version="1.0" encoding="utf-8"?>
<a:theme xmlns:a="http://schemas.openxmlformats.org/drawingml/2006/main" name="Divider Slides">
  <a:themeElements>
    <a:clrScheme name="Powerfleet Brand">
      <a:dk1>
        <a:srgbClr val="FFFFFF"/>
      </a:dk1>
      <a:lt1>
        <a:srgbClr val="000000"/>
      </a:lt1>
      <a:dk2>
        <a:srgbClr val="E8EEEC"/>
      </a:dk2>
      <a:lt2>
        <a:srgbClr val="7B7B7B"/>
      </a:lt2>
      <a:accent1>
        <a:srgbClr val="00644E"/>
      </a:accent1>
      <a:accent2>
        <a:srgbClr val="485FDF"/>
      </a:accent2>
      <a:accent3>
        <a:srgbClr val="BAB8B1"/>
      </a:accent3>
      <a:accent4>
        <a:srgbClr val="7CD9E0"/>
      </a:accent4>
      <a:accent5>
        <a:srgbClr val="FFD461"/>
      </a:accent5>
      <a:accent6>
        <a:srgbClr val="F37124"/>
      </a:accent6>
      <a:hlink>
        <a:srgbClr val="00644E"/>
      </a:hlink>
      <a:folHlink>
        <a:srgbClr val="485FDF"/>
      </a:folHlink>
    </a:clrScheme>
    <a:fontScheme name="Custom 1">
      <a:majorFont>
        <a:latin typeface="Century Gothic Bold"/>
        <a:ea typeface=""/>
        <a:cs typeface=""/>
      </a:majorFont>
      <a:minorFont>
        <a:latin typeface="Century Gothic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Content_Inverted">
  <a:themeElements>
    <a:clrScheme name="Powerfleet Brand">
      <a:dk1>
        <a:srgbClr val="FFFFFF"/>
      </a:dk1>
      <a:lt1>
        <a:srgbClr val="000000"/>
      </a:lt1>
      <a:dk2>
        <a:srgbClr val="E8EEEC"/>
      </a:dk2>
      <a:lt2>
        <a:srgbClr val="7B7B7B"/>
      </a:lt2>
      <a:accent1>
        <a:srgbClr val="00644E"/>
      </a:accent1>
      <a:accent2>
        <a:srgbClr val="485FDF"/>
      </a:accent2>
      <a:accent3>
        <a:srgbClr val="BAB8B1"/>
      </a:accent3>
      <a:accent4>
        <a:srgbClr val="7CD9E0"/>
      </a:accent4>
      <a:accent5>
        <a:srgbClr val="FFD461"/>
      </a:accent5>
      <a:accent6>
        <a:srgbClr val="F37124"/>
      </a:accent6>
      <a:hlink>
        <a:srgbClr val="00644E"/>
      </a:hlink>
      <a:folHlink>
        <a:srgbClr val="485FDF"/>
      </a:folHlink>
    </a:clrScheme>
    <a:fontScheme name="Custom 1">
      <a:majorFont>
        <a:latin typeface="Century Gothic Bold"/>
        <a:ea typeface=""/>
        <a:cs typeface=""/>
      </a:majorFont>
      <a:minorFont>
        <a:latin typeface="Century Gothic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6.xml><?xml version="1.0" encoding="utf-8"?>
<a:theme xmlns:a="http://schemas.openxmlformats.org/drawingml/2006/main" name="Presenter and Team Slides">
  <a:themeElements>
    <a:clrScheme name="Powerfleet Brand">
      <a:dk1>
        <a:srgbClr val="FFFFFF"/>
      </a:dk1>
      <a:lt1>
        <a:srgbClr val="000000"/>
      </a:lt1>
      <a:dk2>
        <a:srgbClr val="E8EEEC"/>
      </a:dk2>
      <a:lt2>
        <a:srgbClr val="7B7B7B"/>
      </a:lt2>
      <a:accent1>
        <a:srgbClr val="00644E"/>
      </a:accent1>
      <a:accent2>
        <a:srgbClr val="485FDF"/>
      </a:accent2>
      <a:accent3>
        <a:srgbClr val="BAB8B1"/>
      </a:accent3>
      <a:accent4>
        <a:srgbClr val="7CD9E0"/>
      </a:accent4>
      <a:accent5>
        <a:srgbClr val="FFD461"/>
      </a:accent5>
      <a:accent6>
        <a:srgbClr val="F37124"/>
      </a:accent6>
      <a:hlink>
        <a:srgbClr val="00644E"/>
      </a:hlink>
      <a:folHlink>
        <a:srgbClr val="485FDF"/>
      </a:folHlink>
    </a:clrScheme>
    <a:fontScheme name="Powerfleet Rebrand">
      <a:majorFont>
        <a:latin typeface="Century Gothic Bold"/>
        <a:ea typeface=""/>
        <a:cs typeface=""/>
      </a:majorFont>
      <a:minorFont>
        <a:latin typeface="Century Gothic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7.xml><?xml version="1.0" encoding="utf-8"?>
<a:theme xmlns:a="http://schemas.openxmlformats.org/drawingml/2006/main" name="Closing Slides">
  <a:themeElements>
    <a:clrScheme name="Powerfleet Brand">
      <a:dk1>
        <a:srgbClr val="FFFFFF"/>
      </a:dk1>
      <a:lt1>
        <a:srgbClr val="000000"/>
      </a:lt1>
      <a:dk2>
        <a:srgbClr val="E8EEEC"/>
      </a:dk2>
      <a:lt2>
        <a:srgbClr val="7B7B7B"/>
      </a:lt2>
      <a:accent1>
        <a:srgbClr val="00644E"/>
      </a:accent1>
      <a:accent2>
        <a:srgbClr val="485FDF"/>
      </a:accent2>
      <a:accent3>
        <a:srgbClr val="BAB8B1"/>
      </a:accent3>
      <a:accent4>
        <a:srgbClr val="7CD9E0"/>
      </a:accent4>
      <a:accent5>
        <a:srgbClr val="FFD461"/>
      </a:accent5>
      <a:accent6>
        <a:srgbClr val="F37124"/>
      </a:accent6>
      <a:hlink>
        <a:srgbClr val="00644E"/>
      </a:hlink>
      <a:folHlink>
        <a:srgbClr val="485FDF"/>
      </a:folHlink>
    </a:clrScheme>
    <a:fontScheme name="Custom 1">
      <a:majorFont>
        <a:latin typeface="Century Gothic Bold"/>
        <a:ea typeface=""/>
        <a:cs typeface=""/>
      </a:majorFont>
      <a:minorFont>
        <a:latin typeface="Century Gothic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8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9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91CB5D5A24580841ABA96FFA0E5EB1DF" ma:contentTypeVersion="22" ma:contentTypeDescription="Create a new document." ma:contentTypeScope="" ma:versionID="a35a9f658fac2e7830df487f6fd2afc4">
  <xsd:schema xmlns:xsd="http://www.w3.org/2001/XMLSchema" xmlns:xs="http://www.w3.org/2001/XMLSchema" xmlns:p="http://schemas.microsoft.com/office/2006/metadata/properties" xmlns:ns1="http://schemas.microsoft.com/sharepoint/v3" xmlns:ns2="3c007a20-937b-432b-831a-f4b6d6fee920" xmlns:ns3="3baf679f-57f1-4c7d-94de-40448f7da3a0" targetNamespace="http://schemas.microsoft.com/office/2006/metadata/properties" ma:root="true" ma:fieldsID="1f287be49af32f1d69c538a53193d369" ns1:_="" ns2:_="" ns3:_="">
    <xsd:import namespace="http://schemas.microsoft.com/sharepoint/v3"/>
    <xsd:import namespace="3c007a20-937b-432b-831a-f4b6d6fee920"/>
    <xsd:import namespace="3baf679f-57f1-4c7d-94de-40448f7da3a0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DateTaken" minOccurs="0"/>
                <xsd:element ref="ns2:MediaServiceAutoTags" minOccurs="0"/>
                <xsd:element ref="ns2:MediaServiceOCR" minOccurs="0"/>
                <xsd:element ref="ns2:MediaServiceLocation" minOccurs="0"/>
                <xsd:element ref="ns2:MediaServiceGenerationTime" minOccurs="0"/>
                <xsd:element ref="ns2:MediaServiceEventHashCode" minOccurs="0"/>
                <xsd:element ref="ns3:SharedWithUsers" minOccurs="0"/>
                <xsd:element ref="ns3:SharedWithDetails" minOccurs="0"/>
                <xsd:element ref="ns2:MediaServiceAutoKeyPoints" minOccurs="0"/>
                <xsd:element ref="ns2:MediaServiceKeyPoints" minOccurs="0"/>
                <xsd:element ref="ns1:_ip_UnifiedCompliancePolicyProperties" minOccurs="0"/>
                <xsd:element ref="ns1:_ip_UnifiedCompliancePolicyUIAction" minOccurs="0"/>
                <xsd:element ref="ns2:_Flow_SignoffStatus" minOccurs="0"/>
                <xsd:element ref="ns2:MediaLengthInSeconds" minOccurs="0"/>
                <xsd:element ref="ns2:lcf76f155ced4ddcb4097134ff3c332f" minOccurs="0"/>
                <xsd:element ref="ns3:TaxCatchAll" minOccurs="0"/>
                <xsd:element ref="ns2:MediaServiceObjectDetectorVersions" minOccurs="0"/>
                <xsd:element ref="ns2:MediaServiceSearchProperties" minOccurs="0"/>
                <xsd:element ref="ns2:MediaServiceBilling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3" elementFormDefault="qualified">
    <xsd:import namespace="http://schemas.microsoft.com/office/2006/documentManagement/types"/>
    <xsd:import namespace="http://schemas.microsoft.com/office/infopath/2007/PartnerControls"/>
    <xsd:element name="_ip_UnifiedCompliancePolicyProperties" ma:index="20" nillable="true" ma:displayName="Unified Compliance Policy Properties" ma:hidden="true" ma:internalName="_ip_UnifiedCompliancePolicyProperties">
      <xsd:simpleType>
        <xsd:restriction base="dms:Note"/>
      </xsd:simpleType>
    </xsd:element>
    <xsd:element name="_ip_UnifiedCompliancePolicyUIAction" ma:index="21" nillable="true" ma:displayName="Unified Compliance Policy UI Action" ma:hidden="true" ma:internalName="_ip_UnifiedCompliancePolicyUIAction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3c007a20-937b-432b-831a-f4b6d6fee920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0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1" nillable="true" ma:displayName="Tags" ma:internalName="MediaServiceAutoTags" ma:readOnly="true">
      <xsd:simpleType>
        <xsd:restriction base="dms:Text"/>
      </xsd:simpleType>
    </xsd:element>
    <xsd:element name="MediaServiceOCR" ma:index="12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Location" ma:index="13" nillable="true" ma:displayName="Location" ma:internalName="MediaServiceLocation" ma:readOnly="true">
      <xsd:simpleType>
        <xsd:restriction base="dms:Text"/>
      </xsd:simpleType>
    </xsd:element>
    <xsd:element name="MediaServiceGenerationTime" ma:index="14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5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AutoKeyPoints" ma:index="18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9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_Flow_SignoffStatus" ma:index="22" nillable="true" ma:displayName="Sign-off status" ma:internalName="Sign_x002d_off_x0020_status">
      <xsd:simpleType>
        <xsd:restriction base="dms:Text"/>
      </xsd:simpleType>
    </xsd:element>
    <xsd:element name="MediaLengthInSeconds" ma:index="23" nillable="true" ma:displayName="Length (seconds)" ma:internalName="MediaLengthInSeconds" ma:readOnly="true">
      <xsd:simpleType>
        <xsd:restriction base="dms:Unknown"/>
      </xsd:simpleType>
    </xsd:element>
    <xsd:element name="lcf76f155ced4ddcb4097134ff3c332f" ma:index="25" nillable="true" ma:taxonomy="true" ma:internalName="lcf76f155ced4ddcb4097134ff3c332f" ma:taxonomyFieldName="MediaServiceImageTags" ma:displayName="Image Tags" ma:readOnly="false" ma:fieldId="{5cf76f15-5ced-4ddc-b409-7134ff3c332f}" ma:taxonomyMulti="true" ma:sspId="82003fd4-2cbe-4431-bffa-68f284be117e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bjectDetectorVersions" ma:index="27" nillable="true" ma:displayName="MediaServiceObjectDetectorVersions" ma:description="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8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BillingMetadata" ma:index="29" nillable="true" ma:displayName="MediaServiceBillingMetadata" ma:hidden="true" ma:internalName="MediaServiceBillingMetadata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3baf679f-57f1-4c7d-94de-40448f7da3a0" elementFormDefault="qualified">
    <xsd:import namespace="http://schemas.microsoft.com/office/2006/documentManagement/types"/>
    <xsd:import namespace="http://schemas.microsoft.com/office/infopath/2007/PartnerControls"/>
    <xsd:element name="SharedWithUsers" ma:index="16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7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26" nillable="true" ma:displayName="Taxonomy Catch All Column" ma:hidden="true" ma:list="{63dcd03c-7f56-4689-bd24-5e8aa1ec7ca6}" ma:internalName="TaxCatchAll" ma:showField="CatchAllData" ma:web="3baf679f-57f1-4c7d-94de-40448f7da3a0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_ip_UnifiedCompliancePolicyUIAction xmlns="http://schemas.microsoft.com/sharepoint/v3" xsi:nil="true"/>
    <_Flow_SignoffStatus xmlns="3c007a20-937b-432b-831a-f4b6d6fee920" xsi:nil="true"/>
    <lcf76f155ced4ddcb4097134ff3c332f xmlns="3c007a20-937b-432b-831a-f4b6d6fee920">
      <Terms xmlns="http://schemas.microsoft.com/office/infopath/2007/PartnerControls"/>
    </lcf76f155ced4ddcb4097134ff3c332f>
    <_ip_UnifiedCompliancePolicyProperties xmlns="http://schemas.microsoft.com/sharepoint/v3" xsi:nil="true"/>
    <TaxCatchAll xmlns="3baf679f-57f1-4c7d-94de-40448f7da3a0" xsi:nil="true"/>
  </documentManagement>
</p:propertie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E4F752E7-5E5E-4B18-85F5-F9E35EC49FFF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http://schemas.microsoft.com/sharepoint/v3"/>
    <ds:schemaRef ds:uri="3c007a20-937b-432b-831a-f4b6d6fee920"/>
    <ds:schemaRef ds:uri="3baf679f-57f1-4c7d-94de-40448f7da3a0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132B0257-C8F2-4896-A147-9F49CEBB31A0}">
  <ds:schemaRefs>
    <ds:schemaRef ds:uri="http://schemas.openxmlformats.org/package/2006/metadata/core-properties"/>
    <ds:schemaRef ds:uri="http://purl.org/dc/dcmitype/"/>
    <ds:schemaRef ds:uri="http://schemas.microsoft.com/office/infopath/2007/PartnerControls"/>
    <ds:schemaRef ds:uri="http://schemas.microsoft.com/office/2006/documentManagement/types"/>
    <ds:schemaRef ds:uri="3baf679f-57f1-4c7d-94de-40448f7da3a0"/>
    <ds:schemaRef ds:uri="http://purl.org/dc/elements/1.1/"/>
    <ds:schemaRef ds:uri="http://schemas.microsoft.com/office/2006/metadata/properties"/>
    <ds:schemaRef ds:uri="http://www.w3.org/XML/1998/namespace"/>
    <ds:schemaRef ds:uri="http://purl.org/dc/terms/"/>
    <ds:schemaRef ds:uri="3c007a20-937b-432b-831a-f4b6d6fee920"/>
    <ds:schemaRef ds:uri="http://schemas.microsoft.com/sharepoint/v3"/>
  </ds:schemaRefs>
</ds:datastoreItem>
</file>

<file path=customXml/itemProps3.xml><?xml version="1.0" encoding="utf-8"?>
<ds:datastoreItem xmlns:ds="http://schemas.openxmlformats.org/officeDocument/2006/customXml" ds:itemID="{E7ECA845-9FF2-4179-89AB-A29C6486648A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824</Words>
  <Application>Microsoft Office PowerPoint</Application>
  <PresentationFormat>Widescreen</PresentationFormat>
  <Paragraphs>99</Paragraphs>
  <Slides>16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7</vt:i4>
      </vt:variant>
      <vt:variant>
        <vt:lpstr>Slide Titles</vt:lpstr>
      </vt:variant>
      <vt:variant>
        <vt:i4>16</vt:i4>
      </vt:variant>
    </vt:vector>
  </HeadingPairs>
  <TitlesOfParts>
    <vt:vector size="27" baseType="lpstr">
      <vt:lpstr>Arial</vt:lpstr>
      <vt:lpstr>Calibri</vt:lpstr>
      <vt:lpstr>Century Gothic Bold</vt:lpstr>
      <vt:lpstr>Century Gothic</vt:lpstr>
      <vt:lpstr>Title Slides</vt:lpstr>
      <vt:lpstr>Content Slides</vt:lpstr>
      <vt:lpstr>Image Slides</vt:lpstr>
      <vt:lpstr>Divider Slides</vt:lpstr>
      <vt:lpstr>Content_Inverted</vt:lpstr>
      <vt:lpstr>Presenter and Team Slides</vt:lpstr>
      <vt:lpstr>Closing Slides</vt:lpstr>
      <vt:lpstr>Generic Hours of Service</vt:lpstr>
      <vt:lpstr>PowerPoint Presentation</vt:lpstr>
      <vt:lpstr>What Generic HOS gives you</vt:lpstr>
      <vt:lpstr>How it works at a glance</vt:lpstr>
      <vt:lpstr>PowerPoint Presentation</vt:lpstr>
      <vt:lpstr>Rulesets: your hours, your rules</vt:lpstr>
      <vt:lpstr>Getting set up</vt:lpstr>
      <vt:lpstr>Hours are calculated automatically</vt:lpstr>
      <vt:lpstr>PowerPoint Presentation</vt:lpstr>
      <vt:lpstr>HOS Overview</vt:lpstr>
      <vt:lpstr>HOS Timeline</vt:lpstr>
      <vt:lpstr>Log Viewer</vt:lpstr>
      <vt:lpstr>Staying ahead of violations</vt:lpstr>
      <vt:lpstr>Reporting in Insights</vt:lpstr>
      <vt:lpstr>Integrating HOS data with Unity Integrate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Julia Grove</dc:creator>
  <cp:lastModifiedBy>Marisa Potgieter</cp:lastModifiedBy>
  <cp:revision>495</cp:revision>
  <dcterms:created xsi:type="dcterms:W3CDTF">2022-09-09T18:32:55Z</dcterms:created>
  <dcterms:modified xsi:type="dcterms:W3CDTF">2026-09-21T10:48:37Z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0x01010091CB5D5A24580841ABA96FFA0E5EB1DF</vt:lpwstr>
  </property>
  <property fmtid="{D5CDD505-2E9C-101B-9397-08002B2CF9AE}" pid="3" name="MediaServiceImageTags">
    <vt:lpwstr/>
  </property>
</Properties>
</file>